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82" r:id="rId5"/>
    <p:sldId id="283" r:id="rId6"/>
    <p:sldId id="284" r:id="rId7"/>
    <p:sldId id="269" r:id="rId8"/>
    <p:sldId id="271" r:id="rId9"/>
    <p:sldId id="276" r:id="rId10"/>
    <p:sldId id="280" r:id="rId11"/>
    <p:sldId id="265" r:id="rId12"/>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mantha" initials="S" lastIdx="1" clrIdx="0">
    <p:extLst>
      <p:ext uri="{19B8F6BF-5375-455C-9EA6-DF929625EA0E}">
        <p15:presenceInfo xmlns:p15="http://schemas.microsoft.com/office/powerpoint/2012/main" userId="Samanth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A1963A2-36C0-4FB2-A94E-2BB37CA6C422}" v="23" dt="2020-11-10T16:06:46.67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191" autoAdjust="0"/>
    <p:restoredTop sz="94645" autoAdjust="0"/>
  </p:normalViewPr>
  <p:slideViewPr>
    <p:cSldViewPr snapToGrid="0">
      <p:cViewPr varScale="1">
        <p:scale>
          <a:sx n="73" d="100"/>
          <a:sy n="73" d="100"/>
        </p:scale>
        <p:origin x="91" y="514"/>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oris Vukovic" userId="261534f4-6baf-4982-871f-22be2a08b173" providerId="ADAL" clId="{1A1963A2-36C0-4FB2-A94E-2BB37CA6C422}"/>
    <pc:docChg chg="custSel modSld">
      <pc:chgData name="Boris Vukovic" userId="261534f4-6baf-4982-871f-22be2a08b173" providerId="ADAL" clId="{1A1963A2-36C0-4FB2-A94E-2BB37CA6C422}" dt="2020-11-10T16:11:31.839" v="363" actId="404"/>
      <pc:docMkLst>
        <pc:docMk/>
      </pc:docMkLst>
      <pc:sldChg chg="modSp mod">
        <pc:chgData name="Boris Vukovic" userId="261534f4-6baf-4982-871f-22be2a08b173" providerId="ADAL" clId="{1A1963A2-36C0-4FB2-A94E-2BB37CA6C422}" dt="2020-11-10T16:11:31.839" v="363" actId="404"/>
        <pc:sldMkLst>
          <pc:docMk/>
          <pc:sldMk cId="3939801212" sldId="256"/>
        </pc:sldMkLst>
        <pc:spChg chg="mod">
          <ac:chgData name="Boris Vukovic" userId="261534f4-6baf-4982-871f-22be2a08b173" providerId="ADAL" clId="{1A1963A2-36C0-4FB2-A94E-2BB37CA6C422}" dt="2020-11-10T16:11:31.839" v="363" actId="404"/>
          <ac:spMkLst>
            <pc:docMk/>
            <pc:sldMk cId="3939801212" sldId="256"/>
            <ac:spMk id="2" creationId="{831FFC71-4740-4B81-BEF5-626CD17A4BAB}"/>
          </ac:spMkLst>
        </pc:spChg>
      </pc:sldChg>
      <pc:sldChg chg="addSp delSp modSp mod">
        <pc:chgData name="Boris Vukovic" userId="261534f4-6baf-4982-871f-22be2a08b173" providerId="ADAL" clId="{1A1963A2-36C0-4FB2-A94E-2BB37CA6C422}" dt="2020-11-10T16:04:13.356" v="286"/>
        <pc:sldMkLst>
          <pc:docMk/>
          <pc:sldMk cId="2382547314" sldId="258"/>
        </pc:sldMkLst>
        <pc:spChg chg="del mod">
          <ac:chgData name="Boris Vukovic" userId="261534f4-6baf-4982-871f-22be2a08b173" providerId="ADAL" clId="{1A1963A2-36C0-4FB2-A94E-2BB37CA6C422}" dt="2020-11-10T15:51:38.017" v="2" actId="478"/>
          <ac:spMkLst>
            <pc:docMk/>
            <pc:sldMk cId="2382547314" sldId="258"/>
            <ac:spMk id="2" creationId="{9CD00B08-4476-4F73-9224-0D59BDABB99F}"/>
          </ac:spMkLst>
        </pc:spChg>
        <pc:spChg chg="mod">
          <ac:chgData name="Boris Vukovic" userId="261534f4-6baf-4982-871f-22be2a08b173" providerId="ADAL" clId="{1A1963A2-36C0-4FB2-A94E-2BB37CA6C422}" dt="2020-11-10T16:01:39.484" v="272" actId="6549"/>
          <ac:spMkLst>
            <pc:docMk/>
            <pc:sldMk cId="2382547314" sldId="258"/>
            <ac:spMk id="3" creationId="{99F196A7-83B6-4F93-8EBD-96E552131394}"/>
          </ac:spMkLst>
        </pc:spChg>
        <pc:spChg chg="add mod">
          <ac:chgData name="Boris Vukovic" userId="261534f4-6baf-4982-871f-22be2a08b173" providerId="ADAL" clId="{1A1963A2-36C0-4FB2-A94E-2BB37CA6C422}" dt="2020-11-10T16:04:13.356" v="286"/>
          <ac:spMkLst>
            <pc:docMk/>
            <pc:sldMk cId="2382547314" sldId="258"/>
            <ac:spMk id="4" creationId="{50E614B0-C4C0-4FFA-9A1D-7A297C15ADA9}"/>
          </ac:spMkLst>
        </pc:spChg>
        <pc:spChg chg="add del mod">
          <ac:chgData name="Boris Vukovic" userId="261534f4-6baf-4982-871f-22be2a08b173" providerId="ADAL" clId="{1A1963A2-36C0-4FB2-A94E-2BB37CA6C422}" dt="2020-11-10T16:03:04.022" v="274" actId="478"/>
          <ac:spMkLst>
            <pc:docMk/>
            <pc:sldMk cId="2382547314" sldId="258"/>
            <ac:spMk id="5" creationId="{52BA71BB-5431-4A85-A8DE-D2A14BB560F1}"/>
          </ac:spMkLst>
        </pc:spChg>
      </pc:sldChg>
      <pc:sldChg chg="addSp delSp modSp mod">
        <pc:chgData name="Boris Vukovic" userId="261534f4-6baf-4982-871f-22be2a08b173" providerId="ADAL" clId="{1A1963A2-36C0-4FB2-A94E-2BB37CA6C422}" dt="2020-11-10T16:05:16.188" v="294"/>
        <pc:sldMkLst>
          <pc:docMk/>
          <pc:sldMk cId="2381254335" sldId="265"/>
        </pc:sldMkLst>
        <pc:spChg chg="del">
          <ac:chgData name="Boris Vukovic" userId="261534f4-6baf-4982-871f-22be2a08b173" providerId="ADAL" clId="{1A1963A2-36C0-4FB2-A94E-2BB37CA6C422}" dt="2020-11-10T15:52:16.502" v="19" actId="478"/>
          <ac:spMkLst>
            <pc:docMk/>
            <pc:sldMk cId="2381254335" sldId="265"/>
            <ac:spMk id="2" creationId="{EBAD9ADD-3360-4C2E-A038-66E457EC1153}"/>
          </ac:spMkLst>
        </pc:spChg>
        <pc:spChg chg="mod">
          <ac:chgData name="Boris Vukovic" userId="261534f4-6baf-4982-871f-22be2a08b173" providerId="ADAL" clId="{1A1963A2-36C0-4FB2-A94E-2BB37CA6C422}" dt="2020-11-10T15:57:18.177" v="145" actId="20577"/>
          <ac:spMkLst>
            <pc:docMk/>
            <pc:sldMk cId="2381254335" sldId="265"/>
            <ac:spMk id="3" creationId="{D05B18FD-4196-442B-B904-5A80ABCBB783}"/>
          </ac:spMkLst>
        </pc:spChg>
        <pc:spChg chg="add mod">
          <ac:chgData name="Boris Vukovic" userId="261534f4-6baf-4982-871f-22be2a08b173" providerId="ADAL" clId="{1A1963A2-36C0-4FB2-A94E-2BB37CA6C422}" dt="2020-11-10T16:05:16.188" v="294"/>
          <ac:spMkLst>
            <pc:docMk/>
            <pc:sldMk cId="2381254335" sldId="265"/>
            <ac:spMk id="4" creationId="{4008B614-FF79-4FA4-8D2B-6CC002CCDC1D}"/>
          </ac:spMkLst>
        </pc:spChg>
        <pc:spChg chg="add del mod">
          <ac:chgData name="Boris Vukovic" userId="261534f4-6baf-4982-871f-22be2a08b173" providerId="ADAL" clId="{1A1963A2-36C0-4FB2-A94E-2BB37CA6C422}" dt="2020-11-10T15:52:19.010" v="20" actId="478"/>
          <ac:spMkLst>
            <pc:docMk/>
            <pc:sldMk cId="2381254335" sldId="265"/>
            <ac:spMk id="6" creationId="{3B131A8F-F7B8-4E86-98B6-4BC01B095F56}"/>
          </ac:spMkLst>
        </pc:spChg>
      </pc:sldChg>
      <pc:sldChg chg="addSp delSp modSp mod">
        <pc:chgData name="Boris Vukovic" userId="261534f4-6baf-4982-871f-22be2a08b173" providerId="ADAL" clId="{1A1963A2-36C0-4FB2-A94E-2BB37CA6C422}" dt="2020-11-10T16:04:57.820" v="290"/>
        <pc:sldMkLst>
          <pc:docMk/>
          <pc:sldMk cId="525329469" sldId="269"/>
        </pc:sldMkLst>
        <pc:spChg chg="del mod">
          <ac:chgData name="Boris Vukovic" userId="261534f4-6baf-4982-871f-22be2a08b173" providerId="ADAL" clId="{1A1963A2-36C0-4FB2-A94E-2BB37CA6C422}" dt="2020-11-10T15:54:32.866" v="83" actId="478"/>
          <ac:spMkLst>
            <pc:docMk/>
            <pc:sldMk cId="525329469" sldId="269"/>
            <ac:spMk id="2" creationId="{00000000-0000-0000-0000-000000000000}"/>
          </ac:spMkLst>
        </pc:spChg>
        <pc:spChg chg="add mod">
          <ac:chgData name="Boris Vukovic" userId="261534f4-6baf-4982-871f-22be2a08b173" providerId="ADAL" clId="{1A1963A2-36C0-4FB2-A94E-2BB37CA6C422}" dt="2020-11-10T16:04:57.820" v="290"/>
          <ac:spMkLst>
            <pc:docMk/>
            <pc:sldMk cId="525329469" sldId="269"/>
            <ac:spMk id="4" creationId="{57E864ED-BC58-428C-A979-D096CA08A192}"/>
          </ac:spMkLst>
        </pc:spChg>
      </pc:sldChg>
      <pc:sldChg chg="addSp delSp modSp mod">
        <pc:chgData name="Boris Vukovic" userId="261534f4-6baf-4982-871f-22be2a08b173" providerId="ADAL" clId="{1A1963A2-36C0-4FB2-A94E-2BB37CA6C422}" dt="2020-11-10T16:05:02.121" v="291"/>
        <pc:sldMkLst>
          <pc:docMk/>
          <pc:sldMk cId="540979327" sldId="271"/>
        </pc:sldMkLst>
        <pc:spChg chg="del mod">
          <ac:chgData name="Boris Vukovic" userId="261534f4-6baf-4982-871f-22be2a08b173" providerId="ADAL" clId="{1A1963A2-36C0-4FB2-A94E-2BB37CA6C422}" dt="2020-11-10T15:54:20.099" v="79" actId="478"/>
          <ac:spMkLst>
            <pc:docMk/>
            <pc:sldMk cId="540979327" sldId="271"/>
            <ac:spMk id="2" creationId="{6FA05547-A8D9-479C-9E89-1E3805871ADE}"/>
          </ac:spMkLst>
        </pc:spChg>
        <pc:spChg chg="add mod">
          <ac:chgData name="Boris Vukovic" userId="261534f4-6baf-4982-871f-22be2a08b173" providerId="ADAL" clId="{1A1963A2-36C0-4FB2-A94E-2BB37CA6C422}" dt="2020-11-10T16:05:02.121" v="291"/>
          <ac:spMkLst>
            <pc:docMk/>
            <pc:sldMk cId="540979327" sldId="271"/>
            <ac:spMk id="4" creationId="{C9BD6817-594C-47D0-A4C1-945D1D9EFCC8}"/>
          </ac:spMkLst>
        </pc:spChg>
      </pc:sldChg>
      <pc:sldChg chg="addSp delSp modSp mod">
        <pc:chgData name="Boris Vukovic" userId="261534f4-6baf-4982-871f-22be2a08b173" providerId="ADAL" clId="{1A1963A2-36C0-4FB2-A94E-2BB37CA6C422}" dt="2020-11-10T16:05:06.055" v="292"/>
        <pc:sldMkLst>
          <pc:docMk/>
          <pc:sldMk cId="597262511" sldId="276"/>
        </pc:sldMkLst>
        <pc:spChg chg="del mod">
          <ac:chgData name="Boris Vukovic" userId="261534f4-6baf-4982-871f-22be2a08b173" providerId="ADAL" clId="{1A1963A2-36C0-4FB2-A94E-2BB37CA6C422}" dt="2020-11-10T15:54:10.661" v="76" actId="478"/>
          <ac:spMkLst>
            <pc:docMk/>
            <pc:sldMk cId="597262511" sldId="276"/>
            <ac:spMk id="2" creationId="{00000000-0000-0000-0000-000000000000}"/>
          </ac:spMkLst>
        </pc:spChg>
        <pc:spChg chg="add mod">
          <ac:chgData name="Boris Vukovic" userId="261534f4-6baf-4982-871f-22be2a08b173" providerId="ADAL" clId="{1A1963A2-36C0-4FB2-A94E-2BB37CA6C422}" dt="2020-11-10T16:05:06.055" v="292"/>
          <ac:spMkLst>
            <pc:docMk/>
            <pc:sldMk cId="597262511" sldId="276"/>
            <ac:spMk id="4" creationId="{6B0CD681-4E99-42F2-97F5-E98EED67243E}"/>
          </ac:spMkLst>
        </pc:spChg>
      </pc:sldChg>
      <pc:sldChg chg="addSp delSp modSp mod">
        <pc:chgData name="Boris Vukovic" userId="261534f4-6baf-4982-871f-22be2a08b173" providerId="ADAL" clId="{1A1963A2-36C0-4FB2-A94E-2BB37CA6C422}" dt="2020-11-10T16:05:11.696" v="293"/>
        <pc:sldMkLst>
          <pc:docMk/>
          <pc:sldMk cId="2909612631" sldId="280"/>
        </pc:sldMkLst>
        <pc:spChg chg="del mod">
          <ac:chgData name="Boris Vukovic" userId="261534f4-6baf-4982-871f-22be2a08b173" providerId="ADAL" clId="{1A1963A2-36C0-4FB2-A94E-2BB37CA6C422}" dt="2020-11-10T15:52:31.501" v="22" actId="478"/>
          <ac:spMkLst>
            <pc:docMk/>
            <pc:sldMk cId="2909612631" sldId="280"/>
            <ac:spMk id="2" creationId="{4599183D-6BF1-4494-936E-8ACEB7FC388B}"/>
          </ac:spMkLst>
        </pc:spChg>
        <pc:spChg chg="add mod">
          <ac:chgData name="Boris Vukovic" userId="261534f4-6baf-4982-871f-22be2a08b173" providerId="ADAL" clId="{1A1963A2-36C0-4FB2-A94E-2BB37CA6C422}" dt="2020-11-10T16:05:11.696" v="293"/>
          <ac:spMkLst>
            <pc:docMk/>
            <pc:sldMk cId="2909612631" sldId="280"/>
            <ac:spMk id="4" creationId="{6434CF85-EE23-49BA-A10E-A2D521A7906E}"/>
          </ac:spMkLst>
        </pc:spChg>
      </pc:sldChg>
      <pc:sldChg chg="addSp delSp modSp mod">
        <pc:chgData name="Boris Vukovic" userId="261534f4-6baf-4982-871f-22be2a08b173" providerId="ADAL" clId="{1A1963A2-36C0-4FB2-A94E-2BB37CA6C422}" dt="2020-11-10T16:04:34.845" v="287"/>
        <pc:sldMkLst>
          <pc:docMk/>
          <pc:sldMk cId="1345690046" sldId="282"/>
        </pc:sldMkLst>
        <pc:spChg chg="del mod">
          <ac:chgData name="Boris Vukovic" userId="261534f4-6baf-4982-871f-22be2a08b173" providerId="ADAL" clId="{1A1963A2-36C0-4FB2-A94E-2BB37CA6C422}" dt="2020-11-10T15:55:29.397" v="115" actId="478"/>
          <ac:spMkLst>
            <pc:docMk/>
            <pc:sldMk cId="1345690046" sldId="282"/>
            <ac:spMk id="2" creationId="{72820479-7D68-43F6-95A0-DAC35FEB7C1B}"/>
          </ac:spMkLst>
        </pc:spChg>
        <pc:spChg chg="add mod">
          <ac:chgData name="Boris Vukovic" userId="261534f4-6baf-4982-871f-22be2a08b173" providerId="ADAL" clId="{1A1963A2-36C0-4FB2-A94E-2BB37CA6C422}" dt="2020-11-10T16:04:34.845" v="287"/>
          <ac:spMkLst>
            <pc:docMk/>
            <pc:sldMk cId="1345690046" sldId="282"/>
            <ac:spMk id="4" creationId="{6CEDD0D3-7DB7-4916-BAA4-CCF634992A57}"/>
          </ac:spMkLst>
        </pc:spChg>
      </pc:sldChg>
      <pc:sldChg chg="addSp delSp modSp mod">
        <pc:chgData name="Boris Vukovic" userId="261534f4-6baf-4982-871f-22be2a08b173" providerId="ADAL" clId="{1A1963A2-36C0-4FB2-A94E-2BB37CA6C422}" dt="2020-11-10T16:04:43.917" v="288"/>
        <pc:sldMkLst>
          <pc:docMk/>
          <pc:sldMk cId="3212609085" sldId="283"/>
        </pc:sldMkLst>
        <pc:spChg chg="del mod">
          <ac:chgData name="Boris Vukovic" userId="261534f4-6baf-4982-871f-22be2a08b173" providerId="ADAL" clId="{1A1963A2-36C0-4FB2-A94E-2BB37CA6C422}" dt="2020-11-10T15:54:58.974" v="95" actId="478"/>
          <ac:spMkLst>
            <pc:docMk/>
            <pc:sldMk cId="3212609085" sldId="283"/>
            <ac:spMk id="2" creationId="{FC5D142F-88C4-49C0-A70C-EA1FA8E1998C}"/>
          </ac:spMkLst>
        </pc:spChg>
        <pc:spChg chg="add mod">
          <ac:chgData name="Boris Vukovic" userId="261534f4-6baf-4982-871f-22be2a08b173" providerId="ADAL" clId="{1A1963A2-36C0-4FB2-A94E-2BB37CA6C422}" dt="2020-11-10T16:04:43.917" v="288"/>
          <ac:spMkLst>
            <pc:docMk/>
            <pc:sldMk cId="3212609085" sldId="283"/>
            <ac:spMk id="4" creationId="{B6DE0866-9FC4-4C27-87D3-06E14EED397D}"/>
          </ac:spMkLst>
        </pc:spChg>
      </pc:sldChg>
      <pc:sldChg chg="addSp delSp modSp mod">
        <pc:chgData name="Boris Vukovic" userId="261534f4-6baf-4982-871f-22be2a08b173" providerId="ADAL" clId="{1A1963A2-36C0-4FB2-A94E-2BB37CA6C422}" dt="2020-11-10T16:04:52.825" v="289"/>
        <pc:sldMkLst>
          <pc:docMk/>
          <pc:sldMk cId="2690219979" sldId="284"/>
        </pc:sldMkLst>
        <pc:spChg chg="del mod">
          <ac:chgData name="Boris Vukovic" userId="261534f4-6baf-4982-871f-22be2a08b173" providerId="ADAL" clId="{1A1963A2-36C0-4FB2-A94E-2BB37CA6C422}" dt="2020-11-10T15:54:45.100" v="86" actId="478"/>
          <ac:spMkLst>
            <pc:docMk/>
            <pc:sldMk cId="2690219979" sldId="284"/>
            <ac:spMk id="2" creationId="{9F5EBE40-9F28-4830-BB22-B05A949FD11B}"/>
          </ac:spMkLst>
        </pc:spChg>
        <pc:spChg chg="add mod">
          <ac:chgData name="Boris Vukovic" userId="261534f4-6baf-4982-871f-22be2a08b173" providerId="ADAL" clId="{1A1963A2-36C0-4FB2-A94E-2BB37CA6C422}" dt="2020-11-10T16:04:52.825" v="289"/>
          <ac:spMkLst>
            <pc:docMk/>
            <pc:sldMk cId="2690219979" sldId="284"/>
            <ac:spMk id="4" creationId="{86774385-4564-4151-A639-4445B650BCF7}"/>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CDB8C1-7168-45F6-A46A-94BE54A4A0C4}"/>
              </a:ext>
            </a:extLst>
          </p:cNvPr>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endParaRPr lang="en-CA" dirty="0"/>
          </a:p>
        </p:txBody>
      </p:sp>
      <p:sp>
        <p:nvSpPr>
          <p:cNvPr id="3" name="Subtitle 2">
            <a:extLst>
              <a:ext uri="{FF2B5EF4-FFF2-40B4-BE49-F238E27FC236}">
                <a16:creationId xmlns:a16="http://schemas.microsoft.com/office/drawing/2014/main" id="{DE7B4D09-854A-4D7C-8159-BA5B9F5B771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427BDC3F-FC8C-4EE1-A615-865DCDDBB269}"/>
              </a:ext>
            </a:extLst>
          </p:cNvPr>
          <p:cNvSpPr>
            <a:spLocks noGrp="1"/>
          </p:cNvSpPr>
          <p:nvPr>
            <p:ph type="dt" sz="half" idx="10"/>
          </p:nvPr>
        </p:nvSpPr>
        <p:spPr/>
        <p:txBody>
          <a:bodyPr/>
          <a:lstStyle/>
          <a:p>
            <a:fld id="{C541A0CF-1FAB-4FC9-AE47-D04AEDFC9342}" type="datetimeFigureOut">
              <a:rPr lang="en-CA" smtClean="0"/>
              <a:t>2020-11-10</a:t>
            </a:fld>
            <a:endParaRPr lang="en-CA"/>
          </a:p>
        </p:txBody>
      </p:sp>
      <p:sp>
        <p:nvSpPr>
          <p:cNvPr id="5" name="Footer Placeholder 4">
            <a:extLst>
              <a:ext uri="{FF2B5EF4-FFF2-40B4-BE49-F238E27FC236}">
                <a16:creationId xmlns:a16="http://schemas.microsoft.com/office/drawing/2014/main" id="{3B9A1FE5-512D-4BDB-8F28-3347A914BB7B}"/>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AF462B7C-A0F9-4258-938B-4A26C5A28C54}"/>
              </a:ext>
            </a:extLst>
          </p:cNvPr>
          <p:cNvSpPr>
            <a:spLocks noGrp="1"/>
          </p:cNvSpPr>
          <p:nvPr>
            <p:ph type="sldNum" sz="quarter" idx="12"/>
          </p:nvPr>
        </p:nvSpPr>
        <p:spPr/>
        <p:txBody>
          <a:bodyPr/>
          <a:lstStyle/>
          <a:p>
            <a:fld id="{9774CC6E-714B-4C9A-BB2C-EB4920214C10}" type="slidenum">
              <a:rPr lang="en-CA" smtClean="0"/>
              <a:t>‹#›</a:t>
            </a:fld>
            <a:endParaRPr lang="en-CA"/>
          </a:p>
        </p:txBody>
      </p:sp>
    </p:spTree>
    <p:extLst>
      <p:ext uri="{BB962C8B-B14F-4D97-AF65-F5344CB8AC3E}">
        <p14:creationId xmlns:p14="http://schemas.microsoft.com/office/powerpoint/2010/main" val="11457483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42CA5E-0728-4F57-B7BD-B3D63169BAE0}"/>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1304605A-56A6-47B9-8C43-4125C7956D5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E3A82FB3-E559-445C-9BFC-0F4542F9DA6A}"/>
              </a:ext>
            </a:extLst>
          </p:cNvPr>
          <p:cNvSpPr>
            <a:spLocks noGrp="1"/>
          </p:cNvSpPr>
          <p:nvPr>
            <p:ph type="dt" sz="half" idx="10"/>
          </p:nvPr>
        </p:nvSpPr>
        <p:spPr/>
        <p:txBody>
          <a:bodyPr/>
          <a:lstStyle/>
          <a:p>
            <a:fld id="{C541A0CF-1FAB-4FC9-AE47-D04AEDFC9342}" type="datetimeFigureOut">
              <a:rPr lang="en-CA" smtClean="0"/>
              <a:t>2020-11-10</a:t>
            </a:fld>
            <a:endParaRPr lang="en-CA"/>
          </a:p>
        </p:txBody>
      </p:sp>
      <p:sp>
        <p:nvSpPr>
          <p:cNvPr id="5" name="Footer Placeholder 4">
            <a:extLst>
              <a:ext uri="{FF2B5EF4-FFF2-40B4-BE49-F238E27FC236}">
                <a16:creationId xmlns:a16="http://schemas.microsoft.com/office/drawing/2014/main" id="{848F9BD3-02D6-4557-A3F9-F4048A43275C}"/>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9A0309EB-625C-4EA3-A142-0BFCCCEF1793}"/>
              </a:ext>
            </a:extLst>
          </p:cNvPr>
          <p:cNvSpPr>
            <a:spLocks noGrp="1"/>
          </p:cNvSpPr>
          <p:nvPr>
            <p:ph type="sldNum" sz="quarter" idx="12"/>
          </p:nvPr>
        </p:nvSpPr>
        <p:spPr/>
        <p:txBody>
          <a:bodyPr/>
          <a:lstStyle/>
          <a:p>
            <a:fld id="{9774CC6E-714B-4C9A-BB2C-EB4920214C10}" type="slidenum">
              <a:rPr lang="en-CA" smtClean="0"/>
              <a:t>‹#›</a:t>
            </a:fld>
            <a:endParaRPr lang="en-CA"/>
          </a:p>
        </p:txBody>
      </p:sp>
    </p:spTree>
    <p:extLst>
      <p:ext uri="{BB962C8B-B14F-4D97-AF65-F5344CB8AC3E}">
        <p14:creationId xmlns:p14="http://schemas.microsoft.com/office/powerpoint/2010/main" val="31172851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1DE1DEE-ED04-4449-8596-AD20EB0944F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614D96A6-4827-4A94-9F24-27C009D2983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A2C7D0CE-8415-4114-88FF-8B4894392CE1}"/>
              </a:ext>
            </a:extLst>
          </p:cNvPr>
          <p:cNvSpPr>
            <a:spLocks noGrp="1"/>
          </p:cNvSpPr>
          <p:nvPr>
            <p:ph type="dt" sz="half" idx="10"/>
          </p:nvPr>
        </p:nvSpPr>
        <p:spPr/>
        <p:txBody>
          <a:bodyPr/>
          <a:lstStyle/>
          <a:p>
            <a:fld id="{C541A0CF-1FAB-4FC9-AE47-D04AEDFC9342}" type="datetimeFigureOut">
              <a:rPr lang="en-CA" smtClean="0"/>
              <a:t>2020-11-10</a:t>
            </a:fld>
            <a:endParaRPr lang="en-CA"/>
          </a:p>
        </p:txBody>
      </p:sp>
      <p:sp>
        <p:nvSpPr>
          <p:cNvPr id="5" name="Footer Placeholder 4">
            <a:extLst>
              <a:ext uri="{FF2B5EF4-FFF2-40B4-BE49-F238E27FC236}">
                <a16:creationId xmlns:a16="http://schemas.microsoft.com/office/drawing/2014/main" id="{F1B5245F-3AC5-418E-B5EE-079960A2EFEC}"/>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A60B4214-E9A6-4E11-845D-B7EC2EABF3B0}"/>
              </a:ext>
            </a:extLst>
          </p:cNvPr>
          <p:cNvSpPr>
            <a:spLocks noGrp="1"/>
          </p:cNvSpPr>
          <p:nvPr>
            <p:ph type="sldNum" sz="quarter" idx="12"/>
          </p:nvPr>
        </p:nvSpPr>
        <p:spPr/>
        <p:txBody>
          <a:bodyPr/>
          <a:lstStyle/>
          <a:p>
            <a:fld id="{9774CC6E-714B-4C9A-BB2C-EB4920214C10}" type="slidenum">
              <a:rPr lang="en-CA" smtClean="0"/>
              <a:t>‹#›</a:t>
            </a:fld>
            <a:endParaRPr lang="en-CA"/>
          </a:p>
        </p:txBody>
      </p:sp>
    </p:spTree>
    <p:extLst>
      <p:ext uri="{BB962C8B-B14F-4D97-AF65-F5344CB8AC3E}">
        <p14:creationId xmlns:p14="http://schemas.microsoft.com/office/powerpoint/2010/main" val="33599101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CF7625-C865-46D1-8374-65C63701D1CB}"/>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289D5FC8-C8E3-41C7-98DB-48B803A979D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EF70C77C-3C99-4BFC-867F-AA576B85D2B4}"/>
              </a:ext>
            </a:extLst>
          </p:cNvPr>
          <p:cNvSpPr>
            <a:spLocks noGrp="1"/>
          </p:cNvSpPr>
          <p:nvPr>
            <p:ph type="dt" sz="half" idx="10"/>
          </p:nvPr>
        </p:nvSpPr>
        <p:spPr/>
        <p:txBody>
          <a:bodyPr/>
          <a:lstStyle/>
          <a:p>
            <a:fld id="{C541A0CF-1FAB-4FC9-AE47-D04AEDFC9342}" type="datetimeFigureOut">
              <a:rPr lang="en-CA" smtClean="0"/>
              <a:t>2020-11-10</a:t>
            </a:fld>
            <a:endParaRPr lang="en-CA"/>
          </a:p>
        </p:txBody>
      </p:sp>
      <p:sp>
        <p:nvSpPr>
          <p:cNvPr id="5" name="Footer Placeholder 4">
            <a:extLst>
              <a:ext uri="{FF2B5EF4-FFF2-40B4-BE49-F238E27FC236}">
                <a16:creationId xmlns:a16="http://schemas.microsoft.com/office/drawing/2014/main" id="{30F60904-49C9-4675-AE16-4DF51C78F3F5}"/>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7658628A-52EB-4548-87FE-4F856898E707}"/>
              </a:ext>
            </a:extLst>
          </p:cNvPr>
          <p:cNvSpPr>
            <a:spLocks noGrp="1"/>
          </p:cNvSpPr>
          <p:nvPr>
            <p:ph type="sldNum" sz="quarter" idx="12"/>
          </p:nvPr>
        </p:nvSpPr>
        <p:spPr/>
        <p:txBody>
          <a:bodyPr/>
          <a:lstStyle/>
          <a:p>
            <a:fld id="{9774CC6E-714B-4C9A-BB2C-EB4920214C10}" type="slidenum">
              <a:rPr lang="en-CA" smtClean="0"/>
              <a:t>‹#›</a:t>
            </a:fld>
            <a:endParaRPr lang="en-CA"/>
          </a:p>
        </p:txBody>
      </p:sp>
    </p:spTree>
    <p:extLst>
      <p:ext uri="{BB962C8B-B14F-4D97-AF65-F5344CB8AC3E}">
        <p14:creationId xmlns:p14="http://schemas.microsoft.com/office/powerpoint/2010/main" val="1133387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10D527-BC0C-44EE-AACE-4D6922B6AEE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3F52ECA1-7259-4859-8B12-9ADDB0CE929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90FF648-EC9D-43FA-A1BF-DDE2A4B3B327}"/>
              </a:ext>
            </a:extLst>
          </p:cNvPr>
          <p:cNvSpPr>
            <a:spLocks noGrp="1"/>
          </p:cNvSpPr>
          <p:nvPr>
            <p:ph type="dt" sz="half" idx="10"/>
          </p:nvPr>
        </p:nvSpPr>
        <p:spPr/>
        <p:txBody>
          <a:bodyPr/>
          <a:lstStyle/>
          <a:p>
            <a:fld id="{C541A0CF-1FAB-4FC9-AE47-D04AEDFC9342}" type="datetimeFigureOut">
              <a:rPr lang="en-CA" smtClean="0"/>
              <a:t>2020-11-10</a:t>
            </a:fld>
            <a:endParaRPr lang="en-CA"/>
          </a:p>
        </p:txBody>
      </p:sp>
      <p:sp>
        <p:nvSpPr>
          <p:cNvPr id="5" name="Footer Placeholder 4">
            <a:extLst>
              <a:ext uri="{FF2B5EF4-FFF2-40B4-BE49-F238E27FC236}">
                <a16:creationId xmlns:a16="http://schemas.microsoft.com/office/drawing/2014/main" id="{F76E4039-CCFB-4572-AAD8-6271C6B18F9B}"/>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EFF51848-9C7E-4FF0-999F-B67DE13093C9}"/>
              </a:ext>
            </a:extLst>
          </p:cNvPr>
          <p:cNvSpPr>
            <a:spLocks noGrp="1"/>
          </p:cNvSpPr>
          <p:nvPr>
            <p:ph type="sldNum" sz="quarter" idx="12"/>
          </p:nvPr>
        </p:nvSpPr>
        <p:spPr/>
        <p:txBody>
          <a:bodyPr/>
          <a:lstStyle/>
          <a:p>
            <a:fld id="{9774CC6E-714B-4C9A-BB2C-EB4920214C10}" type="slidenum">
              <a:rPr lang="en-CA" smtClean="0"/>
              <a:t>‹#›</a:t>
            </a:fld>
            <a:endParaRPr lang="en-CA"/>
          </a:p>
        </p:txBody>
      </p:sp>
    </p:spTree>
    <p:extLst>
      <p:ext uri="{BB962C8B-B14F-4D97-AF65-F5344CB8AC3E}">
        <p14:creationId xmlns:p14="http://schemas.microsoft.com/office/powerpoint/2010/main" val="32277645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51D8CC-B5AA-4AC2-911F-D43564EAD6CE}"/>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4339AD9A-FD4F-4737-94C0-039212DC0B9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DE3DC5FE-01BA-4117-9E79-35B4A69C8E9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EF6771E7-EBE1-4FB1-BD33-F11805B00D1E}"/>
              </a:ext>
            </a:extLst>
          </p:cNvPr>
          <p:cNvSpPr>
            <a:spLocks noGrp="1"/>
          </p:cNvSpPr>
          <p:nvPr>
            <p:ph type="dt" sz="half" idx="10"/>
          </p:nvPr>
        </p:nvSpPr>
        <p:spPr/>
        <p:txBody>
          <a:bodyPr/>
          <a:lstStyle/>
          <a:p>
            <a:fld id="{C541A0CF-1FAB-4FC9-AE47-D04AEDFC9342}" type="datetimeFigureOut">
              <a:rPr lang="en-CA" smtClean="0"/>
              <a:t>2020-11-10</a:t>
            </a:fld>
            <a:endParaRPr lang="en-CA"/>
          </a:p>
        </p:txBody>
      </p:sp>
      <p:sp>
        <p:nvSpPr>
          <p:cNvPr id="6" name="Footer Placeholder 5">
            <a:extLst>
              <a:ext uri="{FF2B5EF4-FFF2-40B4-BE49-F238E27FC236}">
                <a16:creationId xmlns:a16="http://schemas.microsoft.com/office/drawing/2014/main" id="{008D0078-EA8F-4BDF-AA5C-9853174C8ECB}"/>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F9142843-EB91-4643-A99D-A83A36003E75}"/>
              </a:ext>
            </a:extLst>
          </p:cNvPr>
          <p:cNvSpPr>
            <a:spLocks noGrp="1"/>
          </p:cNvSpPr>
          <p:nvPr>
            <p:ph type="sldNum" sz="quarter" idx="12"/>
          </p:nvPr>
        </p:nvSpPr>
        <p:spPr/>
        <p:txBody>
          <a:bodyPr/>
          <a:lstStyle/>
          <a:p>
            <a:fld id="{9774CC6E-714B-4C9A-BB2C-EB4920214C10}" type="slidenum">
              <a:rPr lang="en-CA" smtClean="0"/>
              <a:t>‹#›</a:t>
            </a:fld>
            <a:endParaRPr lang="en-CA"/>
          </a:p>
        </p:txBody>
      </p:sp>
    </p:spTree>
    <p:extLst>
      <p:ext uri="{BB962C8B-B14F-4D97-AF65-F5344CB8AC3E}">
        <p14:creationId xmlns:p14="http://schemas.microsoft.com/office/powerpoint/2010/main" val="24087346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198EF7-203F-45FE-B8ED-B83A8BE608C6}"/>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B2FC84AA-0D42-4F02-BE02-D89CA6C0408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6C4C1B7-F1D6-4F08-8684-DE03745E34E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71230E32-8F26-486F-8E78-D8F330A657A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4517800-F3AA-451F-B35A-9D3E2493034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4181B835-97BD-4D8A-8C69-7146C2B6E147}"/>
              </a:ext>
            </a:extLst>
          </p:cNvPr>
          <p:cNvSpPr>
            <a:spLocks noGrp="1"/>
          </p:cNvSpPr>
          <p:nvPr>
            <p:ph type="dt" sz="half" idx="10"/>
          </p:nvPr>
        </p:nvSpPr>
        <p:spPr/>
        <p:txBody>
          <a:bodyPr/>
          <a:lstStyle/>
          <a:p>
            <a:fld id="{C541A0CF-1FAB-4FC9-AE47-D04AEDFC9342}" type="datetimeFigureOut">
              <a:rPr lang="en-CA" smtClean="0"/>
              <a:t>2020-11-10</a:t>
            </a:fld>
            <a:endParaRPr lang="en-CA"/>
          </a:p>
        </p:txBody>
      </p:sp>
      <p:sp>
        <p:nvSpPr>
          <p:cNvPr id="8" name="Footer Placeholder 7">
            <a:extLst>
              <a:ext uri="{FF2B5EF4-FFF2-40B4-BE49-F238E27FC236}">
                <a16:creationId xmlns:a16="http://schemas.microsoft.com/office/drawing/2014/main" id="{C535CD27-334A-41B8-BF5A-B487745495E7}"/>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F2B57830-D6D5-4A81-9732-61F04998743A}"/>
              </a:ext>
            </a:extLst>
          </p:cNvPr>
          <p:cNvSpPr>
            <a:spLocks noGrp="1"/>
          </p:cNvSpPr>
          <p:nvPr>
            <p:ph type="sldNum" sz="quarter" idx="12"/>
          </p:nvPr>
        </p:nvSpPr>
        <p:spPr/>
        <p:txBody>
          <a:bodyPr/>
          <a:lstStyle/>
          <a:p>
            <a:fld id="{9774CC6E-714B-4C9A-BB2C-EB4920214C10}" type="slidenum">
              <a:rPr lang="en-CA" smtClean="0"/>
              <a:t>‹#›</a:t>
            </a:fld>
            <a:endParaRPr lang="en-CA"/>
          </a:p>
        </p:txBody>
      </p:sp>
    </p:spTree>
    <p:extLst>
      <p:ext uri="{BB962C8B-B14F-4D97-AF65-F5344CB8AC3E}">
        <p14:creationId xmlns:p14="http://schemas.microsoft.com/office/powerpoint/2010/main" val="14253230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AE445C-9F76-4FF3-A702-93C76B928A7E}"/>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39930889-C35F-447B-B01F-39853E200413}"/>
              </a:ext>
            </a:extLst>
          </p:cNvPr>
          <p:cNvSpPr>
            <a:spLocks noGrp="1"/>
          </p:cNvSpPr>
          <p:nvPr>
            <p:ph type="dt" sz="half" idx="10"/>
          </p:nvPr>
        </p:nvSpPr>
        <p:spPr/>
        <p:txBody>
          <a:bodyPr/>
          <a:lstStyle/>
          <a:p>
            <a:fld id="{C541A0CF-1FAB-4FC9-AE47-D04AEDFC9342}" type="datetimeFigureOut">
              <a:rPr lang="en-CA" smtClean="0"/>
              <a:t>2020-11-10</a:t>
            </a:fld>
            <a:endParaRPr lang="en-CA"/>
          </a:p>
        </p:txBody>
      </p:sp>
      <p:sp>
        <p:nvSpPr>
          <p:cNvPr id="4" name="Footer Placeholder 3">
            <a:extLst>
              <a:ext uri="{FF2B5EF4-FFF2-40B4-BE49-F238E27FC236}">
                <a16:creationId xmlns:a16="http://schemas.microsoft.com/office/drawing/2014/main" id="{795B9B66-9E36-42CF-AA05-11FB06F59D14}"/>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BFEC3415-47B2-465E-A753-2283262ADEF7}"/>
              </a:ext>
            </a:extLst>
          </p:cNvPr>
          <p:cNvSpPr>
            <a:spLocks noGrp="1"/>
          </p:cNvSpPr>
          <p:nvPr>
            <p:ph type="sldNum" sz="quarter" idx="12"/>
          </p:nvPr>
        </p:nvSpPr>
        <p:spPr/>
        <p:txBody>
          <a:bodyPr/>
          <a:lstStyle/>
          <a:p>
            <a:fld id="{9774CC6E-714B-4C9A-BB2C-EB4920214C10}" type="slidenum">
              <a:rPr lang="en-CA" smtClean="0"/>
              <a:t>‹#›</a:t>
            </a:fld>
            <a:endParaRPr lang="en-CA"/>
          </a:p>
        </p:txBody>
      </p:sp>
    </p:spTree>
    <p:extLst>
      <p:ext uri="{BB962C8B-B14F-4D97-AF65-F5344CB8AC3E}">
        <p14:creationId xmlns:p14="http://schemas.microsoft.com/office/powerpoint/2010/main" val="34246899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9F34293-629D-4245-8305-08A9D5F5DAE2}"/>
              </a:ext>
            </a:extLst>
          </p:cNvPr>
          <p:cNvSpPr>
            <a:spLocks noGrp="1"/>
          </p:cNvSpPr>
          <p:nvPr>
            <p:ph type="dt" sz="half" idx="10"/>
          </p:nvPr>
        </p:nvSpPr>
        <p:spPr/>
        <p:txBody>
          <a:bodyPr/>
          <a:lstStyle/>
          <a:p>
            <a:fld id="{C541A0CF-1FAB-4FC9-AE47-D04AEDFC9342}" type="datetimeFigureOut">
              <a:rPr lang="en-CA" smtClean="0"/>
              <a:t>2020-11-10</a:t>
            </a:fld>
            <a:endParaRPr lang="en-CA"/>
          </a:p>
        </p:txBody>
      </p:sp>
      <p:sp>
        <p:nvSpPr>
          <p:cNvPr id="3" name="Footer Placeholder 2">
            <a:extLst>
              <a:ext uri="{FF2B5EF4-FFF2-40B4-BE49-F238E27FC236}">
                <a16:creationId xmlns:a16="http://schemas.microsoft.com/office/drawing/2014/main" id="{0E95F416-1CB8-4571-AE84-B4A2EF969088}"/>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D63152B4-5305-4628-9E7B-DF8A3D18DB23}"/>
              </a:ext>
            </a:extLst>
          </p:cNvPr>
          <p:cNvSpPr>
            <a:spLocks noGrp="1"/>
          </p:cNvSpPr>
          <p:nvPr>
            <p:ph type="sldNum" sz="quarter" idx="12"/>
          </p:nvPr>
        </p:nvSpPr>
        <p:spPr/>
        <p:txBody>
          <a:bodyPr/>
          <a:lstStyle/>
          <a:p>
            <a:fld id="{9774CC6E-714B-4C9A-BB2C-EB4920214C10}" type="slidenum">
              <a:rPr lang="en-CA" smtClean="0"/>
              <a:t>‹#›</a:t>
            </a:fld>
            <a:endParaRPr lang="en-CA"/>
          </a:p>
        </p:txBody>
      </p:sp>
    </p:spTree>
    <p:extLst>
      <p:ext uri="{BB962C8B-B14F-4D97-AF65-F5344CB8AC3E}">
        <p14:creationId xmlns:p14="http://schemas.microsoft.com/office/powerpoint/2010/main" val="27297310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9E3312-6F7E-4E9F-A69F-B0FC5E6BBB9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4B30D11E-4E29-4AA8-875B-829D1E8C473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E4CEBB74-FB6F-4FBA-A008-00112065A87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FC9316C-4472-4271-B177-8E1D88F125C7}"/>
              </a:ext>
            </a:extLst>
          </p:cNvPr>
          <p:cNvSpPr>
            <a:spLocks noGrp="1"/>
          </p:cNvSpPr>
          <p:nvPr>
            <p:ph type="dt" sz="half" idx="10"/>
          </p:nvPr>
        </p:nvSpPr>
        <p:spPr/>
        <p:txBody>
          <a:bodyPr/>
          <a:lstStyle/>
          <a:p>
            <a:fld id="{C541A0CF-1FAB-4FC9-AE47-D04AEDFC9342}" type="datetimeFigureOut">
              <a:rPr lang="en-CA" smtClean="0"/>
              <a:t>2020-11-10</a:t>
            </a:fld>
            <a:endParaRPr lang="en-CA"/>
          </a:p>
        </p:txBody>
      </p:sp>
      <p:sp>
        <p:nvSpPr>
          <p:cNvPr id="6" name="Footer Placeholder 5">
            <a:extLst>
              <a:ext uri="{FF2B5EF4-FFF2-40B4-BE49-F238E27FC236}">
                <a16:creationId xmlns:a16="http://schemas.microsoft.com/office/drawing/2014/main" id="{AEC993BE-14CD-402E-91E9-783790879397}"/>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13CB5BD5-C842-48F1-B8D1-FBD1EB39CCFF}"/>
              </a:ext>
            </a:extLst>
          </p:cNvPr>
          <p:cNvSpPr>
            <a:spLocks noGrp="1"/>
          </p:cNvSpPr>
          <p:nvPr>
            <p:ph type="sldNum" sz="quarter" idx="12"/>
          </p:nvPr>
        </p:nvSpPr>
        <p:spPr/>
        <p:txBody>
          <a:bodyPr/>
          <a:lstStyle/>
          <a:p>
            <a:fld id="{9774CC6E-714B-4C9A-BB2C-EB4920214C10}" type="slidenum">
              <a:rPr lang="en-CA" smtClean="0"/>
              <a:t>‹#›</a:t>
            </a:fld>
            <a:endParaRPr lang="en-CA"/>
          </a:p>
        </p:txBody>
      </p:sp>
    </p:spTree>
    <p:extLst>
      <p:ext uri="{BB962C8B-B14F-4D97-AF65-F5344CB8AC3E}">
        <p14:creationId xmlns:p14="http://schemas.microsoft.com/office/powerpoint/2010/main" val="33506619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B2E129-DD93-42E7-93A7-56BCE7B836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BA0042EA-103E-42C3-9238-8CB350D5E13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D1E2CE19-8D77-448E-B3B4-9EA58E80723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E0B0EEA-C7EA-4ABA-8D34-3FEA5D7B00D0}"/>
              </a:ext>
            </a:extLst>
          </p:cNvPr>
          <p:cNvSpPr>
            <a:spLocks noGrp="1"/>
          </p:cNvSpPr>
          <p:nvPr>
            <p:ph type="dt" sz="half" idx="10"/>
          </p:nvPr>
        </p:nvSpPr>
        <p:spPr/>
        <p:txBody>
          <a:bodyPr/>
          <a:lstStyle/>
          <a:p>
            <a:fld id="{C541A0CF-1FAB-4FC9-AE47-D04AEDFC9342}" type="datetimeFigureOut">
              <a:rPr lang="en-CA" smtClean="0"/>
              <a:t>2020-11-10</a:t>
            </a:fld>
            <a:endParaRPr lang="en-CA"/>
          </a:p>
        </p:txBody>
      </p:sp>
      <p:sp>
        <p:nvSpPr>
          <p:cNvPr id="6" name="Footer Placeholder 5">
            <a:extLst>
              <a:ext uri="{FF2B5EF4-FFF2-40B4-BE49-F238E27FC236}">
                <a16:creationId xmlns:a16="http://schemas.microsoft.com/office/drawing/2014/main" id="{05AEF9C6-DBF4-440B-8957-555E9526AA45}"/>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AEC29902-05A1-4CE5-B817-53B61EC55760}"/>
              </a:ext>
            </a:extLst>
          </p:cNvPr>
          <p:cNvSpPr>
            <a:spLocks noGrp="1"/>
          </p:cNvSpPr>
          <p:nvPr>
            <p:ph type="sldNum" sz="quarter" idx="12"/>
          </p:nvPr>
        </p:nvSpPr>
        <p:spPr/>
        <p:txBody>
          <a:bodyPr/>
          <a:lstStyle/>
          <a:p>
            <a:fld id="{9774CC6E-714B-4C9A-BB2C-EB4920214C10}" type="slidenum">
              <a:rPr lang="en-CA" smtClean="0"/>
              <a:t>‹#›</a:t>
            </a:fld>
            <a:endParaRPr lang="en-CA"/>
          </a:p>
        </p:txBody>
      </p:sp>
    </p:spTree>
    <p:extLst>
      <p:ext uri="{BB962C8B-B14F-4D97-AF65-F5344CB8AC3E}">
        <p14:creationId xmlns:p14="http://schemas.microsoft.com/office/powerpoint/2010/main" val="24625592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E2B9761-EDCA-4147-AA56-2641323B9CC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681146B3-E8E7-4480-973A-F373AE0EACF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DE2FABBE-0261-4328-8512-D7455EDECE0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41A0CF-1FAB-4FC9-AE47-D04AEDFC9342}" type="datetimeFigureOut">
              <a:rPr lang="en-CA" smtClean="0"/>
              <a:t>2020-11-10</a:t>
            </a:fld>
            <a:endParaRPr lang="en-CA"/>
          </a:p>
        </p:txBody>
      </p:sp>
      <p:sp>
        <p:nvSpPr>
          <p:cNvPr id="5" name="Footer Placeholder 4">
            <a:extLst>
              <a:ext uri="{FF2B5EF4-FFF2-40B4-BE49-F238E27FC236}">
                <a16:creationId xmlns:a16="http://schemas.microsoft.com/office/drawing/2014/main" id="{89D51C90-18AD-4EEF-98CE-221907B8326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a:extLst>
              <a:ext uri="{FF2B5EF4-FFF2-40B4-BE49-F238E27FC236}">
                <a16:creationId xmlns:a16="http://schemas.microsoft.com/office/drawing/2014/main" id="{9A87A44D-7DF6-4472-9744-A3E2F9465D6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74CC6E-714B-4C9A-BB2C-EB4920214C10}" type="slidenum">
              <a:rPr lang="en-CA" smtClean="0"/>
              <a:t>‹#›</a:t>
            </a:fld>
            <a:endParaRPr lang="en-CA"/>
          </a:p>
        </p:txBody>
      </p:sp>
      <p:sp>
        <p:nvSpPr>
          <p:cNvPr id="7" name="Rectangle 6" descr="READ department logo" title="READ-Carleton Logo"/>
          <p:cNvSpPr/>
          <p:nvPr userDrawn="1"/>
        </p:nvSpPr>
        <p:spPr>
          <a:xfrm>
            <a:off x="251012" y="53234"/>
            <a:ext cx="3315855" cy="1154545"/>
          </a:xfrm>
          <a:prstGeom prst="rect">
            <a:avLst/>
          </a:prstGeom>
          <a:blipFill dpi="0" rotWithShape="1">
            <a:blip r:embed="rId13"/>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19976002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asc@carleton.ca" TargetMode="External"/><Relationship Id="rId2" Type="http://schemas.openxmlformats.org/officeDocument/2006/relationships/hyperlink" Target="https://carleton.ca/read/"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1FFC71-4740-4B81-BEF5-626CD17A4BAB}"/>
              </a:ext>
            </a:extLst>
          </p:cNvPr>
          <p:cNvSpPr>
            <a:spLocks noGrp="1"/>
          </p:cNvSpPr>
          <p:nvPr>
            <p:ph type="ctrTitle"/>
          </p:nvPr>
        </p:nvSpPr>
        <p:spPr>
          <a:xfrm>
            <a:off x="935419" y="2239963"/>
            <a:ext cx="10205544" cy="3151844"/>
          </a:xfrm>
        </p:spPr>
        <p:txBody>
          <a:bodyPr>
            <a:normAutofit fontScale="90000"/>
          </a:bodyPr>
          <a:lstStyle/>
          <a:p>
            <a:r>
              <a:rPr lang="en-US" dirty="0">
                <a:latin typeface="+mn-lt"/>
              </a:rPr>
              <a:t>Career Transitions and Accessibility in the Federal Public Service</a:t>
            </a:r>
            <a:br>
              <a:rPr lang="en-US" dirty="0">
                <a:latin typeface="+mn-lt"/>
              </a:rPr>
            </a:br>
            <a:br>
              <a:rPr lang="en-US" sz="4000" dirty="0">
                <a:latin typeface="+mn-lt"/>
              </a:rPr>
            </a:br>
            <a:r>
              <a:rPr lang="en-US" sz="4400" dirty="0">
                <a:latin typeface="+mn-lt"/>
              </a:rPr>
              <a:t>Research Project by Carleton University</a:t>
            </a:r>
            <a:br>
              <a:rPr lang="en-US" dirty="0">
                <a:latin typeface="+mn-lt"/>
              </a:rPr>
            </a:br>
            <a:r>
              <a:rPr lang="en-US" sz="4400" dirty="0">
                <a:latin typeface="+mn-lt"/>
              </a:rPr>
              <a:t>DWC Conference, December 1, 2020</a:t>
            </a:r>
            <a:endParaRPr lang="en-CA" dirty="0">
              <a:latin typeface="+mn-lt"/>
            </a:endParaRPr>
          </a:p>
        </p:txBody>
      </p:sp>
    </p:spTree>
    <p:extLst>
      <p:ext uri="{BB962C8B-B14F-4D97-AF65-F5344CB8AC3E}">
        <p14:creationId xmlns:p14="http://schemas.microsoft.com/office/powerpoint/2010/main" val="39398012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6434CF85-EE23-49BA-A10E-A2D521A7906E}"/>
              </a:ext>
            </a:extLst>
          </p:cNvPr>
          <p:cNvSpPr txBox="1">
            <a:spLocks noGrp="1"/>
          </p:cNvSpPr>
          <p:nvPr>
            <p:ph type="title" idx="4294967295"/>
          </p:nvPr>
        </p:nvSpPr>
        <p:spPr>
          <a:xfrm>
            <a:off x="4504898" y="272473"/>
            <a:ext cx="7005783" cy="1099127"/>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r" defTabSz="914400" rtl="0" eaLnBrk="1" fontAlgn="auto" latinLnBrk="0" hangingPunct="1">
              <a:lnSpc>
                <a:spcPct val="90000"/>
              </a:lnSpc>
              <a:spcBef>
                <a:spcPct val="0"/>
              </a:spcBef>
              <a:spcAft>
                <a:spcPts val="0"/>
              </a:spcAft>
              <a:buClrTx/>
              <a:buSzTx/>
              <a:buFontTx/>
              <a:buNone/>
              <a:tabLst/>
              <a:defRPr/>
            </a:pPr>
            <a:r>
              <a:rPr kumimoji="0" lang="en-CA" sz="3600" b="0" i="0" u="none" strike="noStrike" kern="1200" cap="none" spc="0" normalizeH="0" baseline="0" noProof="0" dirty="0">
                <a:ln>
                  <a:noFill/>
                </a:ln>
                <a:solidFill>
                  <a:srgbClr val="FF0000"/>
                </a:solidFill>
                <a:effectLst/>
                <a:uLnTx/>
                <a:uFillTx/>
                <a:latin typeface="+mn-lt"/>
                <a:ea typeface="+mj-ea"/>
                <a:cs typeface="+mj-cs"/>
              </a:rPr>
              <a:t>Get Involved</a:t>
            </a:r>
          </a:p>
        </p:txBody>
      </p:sp>
      <p:sp>
        <p:nvSpPr>
          <p:cNvPr id="3" name="Content Placeholder 2">
            <a:extLst>
              <a:ext uri="{FF2B5EF4-FFF2-40B4-BE49-F238E27FC236}">
                <a16:creationId xmlns:a16="http://schemas.microsoft.com/office/drawing/2014/main" id="{3EE69CE4-1AF7-49A7-8CA8-37C6E89C56A8}"/>
              </a:ext>
            </a:extLst>
          </p:cNvPr>
          <p:cNvSpPr>
            <a:spLocks noGrp="1"/>
          </p:cNvSpPr>
          <p:nvPr>
            <p:ph idx="1"/>
          </p:nvPr>
        </p:nvSpPr>
        <p:spPr/>
        <p:txBody>
          <a:bodyPr>
            <a:normAutofit fontScale="85000" lnSpcReduction="10000"/>
          </a:bodyPr>
          <a:lstStyle/>
          <a:p>
            <a:r>
              <a:rPr lang="en-CA" sz="2600" dirty="0"/>
              <a:t>Thank you so much for your interest in our project!</a:t>
            </a:r>
          </a:p>
          <a:p>
            <a:r>
              <a:rPr lang="en-CA" sz="2600" dirty="0"/>
              <a:t>We look forward to your questions and would welcome your insight into strategies for recruiting participants, such as:</a:t>
            </a:r>
          </a:p>
          <a:p>
            <a:pPr marL="0" indent="0">
              <a:buNone/>
            </a:pPr>
            <a:endParaRPr lang="en-CA" sz="2600" dirty="0"/>
          </a:p>
          <a:p>
            <a:pPr lvl="1">
              <a:buFont typeface="Wingdings" panose="05000000000000000000" pitchFamily="2" charset="2"/>
              <a:buChar char="ü"/>
            </a:pPr>
            <a:r>
              <a:rPr lang="en-CA" dirty="0"/>
              <a:t>To help us identify non-traditional recruitment avenues</a:t>
            </a:r>
          </a:p>
          <a:p>
            <a:pPr lvl="1">
              <a:buFont typeface="Wingdings" panose="05000000000000000000" pitchFamily="2" charset="2"/>
              <a:buChar char="ü"/>
            </a:pPr>
            <a:endParaRPr lang="en-CA" dirty="0"/>
          </a:p>
          <a:p>
            <a:pPr lvl="1">
              <a:buFont typeface="Wingdings" panose="05000000000000000000" pitchFamily="2" charset="2"/>
              <a:buChar char="ü"/>
            </a:pPr>
            <a:r>
              <a:rPr lang="en-CA" dirty="0"/>
              <a:t>To help us capture the student voice from across Canada – what is working well, what is not in terms of accessibility, when they apply to, work in, and leave the federal public service</a:t>
            </a:r>
          </a:p>
          <a:p>
            <a:pPr marL="457200" lvl="1" indent="0">
              <a:buNone/>
            </a:pPr>
            <a:endParaRPr lang="en-CA" dirty="0"/>
          </a:p>
          <a:p>
            <a:pPr lvl="1">
              <a:buFont typeface="Wingdings" panose="05000000000000000000" pitchFamily="2" charset="2"/>
              <a:buChar char="ü"/>
            </a:pPr>
            <a:r>
              <a:rPr lang="en-CA" dirty="0"/>
              <a:t>To help us connect with persons with disabilities of all ages who are applying to the federal public service</a:t>
            </a:r>
          </a:p>
          <a:p>
            <a:pPr lvl="1">
              <a:buFont typeface="Wingdings" panose="05000000000000000000" pitchFamily="2" charset="2"/>
              <a:buChar char="ü"/>
            </a:pPr>
            <a:endParaRPr lang="en-CA" dirty="0"/>
          </a:p>
          <a:p>
            <a:pPr lvl="1">
              <a:buFont typeface="Wingdings" panose="05000000000000000000" pitchFamily="2" charset="2"/>
              <a:buChar char="ü"/>
            </a:pPr>
            <a:r>
              <a:rPr lang="en-CA" dirty="0"/>
              <a:t>To help us connect with former employees with disabilities to explore the transition experience of separation </a:t>
            </a:r>
          </a:p>
        </p:txBody>
      </p:sp>
    </p:spTree>
    <p:extLst>
      <p:ext uri="{BB962C8B-B14F-4D97-AF65-F5344CB8AC3E}">
        <p14:creationId xmlns:p14="http://schemas.microsoft.com/office/powerpoint/2010/main" val="29096126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4008B614-FF79-4FA4-8D2B-6CC002CCDC1D}"/>
              </a:ext>
            </a:extLst>
          </p:cNvPr>
          <p:cNvSpPr txBox="1">
            <a:spLocks noGrp="1"/>
          </p:cNvSpPr>
          <p:nvPr>
            <p:ph type="title" idx="4294967295"/>
          </p:nvPr>
        </p:nvSpPr>
        <p:spPr>
          <a:xfrm>
            <a:off x="4504898" y="272473"/>
            <a:ext cx="7005783" cy="1099127"/>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r" defTabSz="914400" rtl="0" eaLnBrk="1" fontAlgn="auto" latinLnBrk="0" hangingPunct="1">
              <a:lnSpc>
                <a:spcPct val="90000"/>
              </a:lnSpc>
              <a:spcBef>
                <a:spcPct val="0"/>
              </a:spcBef>
              <a:spcAft>
                <a:spcPts val="0"/>
              </a:spcAft>
              <a:buClrTx/>
              <a:buSzTx/>
              <a:buFontTx/>
              <a:buNone/>
              <a:tabLst/>
              <a:defRPr/>
            </a:pPr>
            <a:r>
              <a:rPr kumimoji="0" lang="en-US" sz="3600" b="0" i="0" u="none" strike="noStrike" kern="1200" cap="none" spc="0" normalizeH="0" baseline="0" noProof="0" dirty="0">
                <a:ln>
                  <a:noFill/>
                </a:ln>
                <a:solidFill>
                  <a:srgbClr val="FF0000"/>
                </a:solidFill>
                <a:effectLst/>
                <a:uLnTx/>
                <a:uFillTx/>
                <a:latin typeface="+mn-lt"/>
                <a:ea typeface="+mj-ea"/>
                <a:cs typeface="+mj-cs"/>
              </a:rPr>
              <a:t>Contact</a:t>
            </a:r>
            <a:endParaRPr kumimoji="0" lang="en-CA" sz="3600" b="0" i="0" u="none" strike="noStrike" kern="1200" cap="none" spc="0" normalizeH="0" baseline="0" noProof="0" dirty="0">
              <a:ln>
                <a:noFill/>
              </a:ln>
              <a:solidFill>
                <a:srgbClr val="FF0000"/>
              </a:solidFill>
              <a:effectLst/>
              <a:uLnTx/>
              <a:uFillTx/>
              <a:latin typeface="+mn-lt"/>
              <a:ea typeface="+mj-ea"/>
              <a:cs typeface="+mj-cs"/>
            </a:endParaRPr>
          </a:p>
        </p:txBody>
      </p:sp>
      <p:sp>
        <p:nvSpPr>
          <p:cNvPr id="3" name="Content Placeholder 2">
            <a:extLst>
              <a:ext uri="{FF2B5EF4-FFF2-40B4-BE49-F238E27FC236}">
                <a16:creationId xmlns:a16="http://schemas.microsoft.com/office/drawing/2014/main" id="{D05B18FD-4196-442B-B904-5A80ABCBB783}"/>
              </a:ext>
            </a:extLst>
          </p:cNvPr>
          <p:cNvSpPr>
            <a:spLocks noGrp="1"/>
          </p:cNvSpPr>
          <p:nvPr>
            <p:ph idx="1"/>
          </p:nvPr>
        </p:nvSpPr>
        <p:spPr/>
        <p:txBody>
          <a:bodyPr/>
          <a:lstStyle/>
          <a:p>
            <a:r>
              <a:rPr lang="en-US" dirty="0"/>
              <a:t>Please visit the READ Website for more projects and updates: </a:t>
            </a:r>
            <a:r>
              <a:rPr lang="en-US" dirty="0">
                <a:hlinkClick r:id="rId2"/>
              </a:rPr>
              <a:t>https://carleton.ca/read/</a:t>
            </a:r>
            <a:r>
              <a:rPr lang="en-US" dirty="0"/>
              <a:t> </a:t>
            </a:r>
          </a:p>
          <a:p>
            <a:endParaRPr lang="en-US" dirty="0"/>
          </a:p>
          <a:p>
            <a:r>
              <a:rPr lang="en-US" dirty="0"/>
              <a:t>To contact us please email at: </a:t>
            </a:r>
            <a:r>
              <a:rPr lang="en-US" dirty="0">
                <a:hlinkClick r:id="rId3"/>
              </a:rPr>
              <a:t>asc@carleton.ca</a:t>
            </a:r>
            <a:r>
              <a:rPr lang="en-US" dirty="0"/>
              <a:t> </a:t>
            </a:r>
            <a:endParaRPr lang="en-CA" dirty="0"/>
          </a:p>
          <a:p>
            <a:pPr marL="0" indent="0">
              <a:buNone/>
            </a:pPr>
            <a:endParaRPr lang="en-US" dirty="0"/>
          </a:p>
        </p:txBody>
      </p:sp>
    </p:spTree>
    <p:extLst>
      <p:ext uri="{BB962C8B-B14F-4D97-AF65-F5344CB8AC3E}">
        <p14:creationId xmlns:p14="http://schemas.microsoft.com/office/powerpoint/2010/main" val="23812543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50E614B0-C4C0-4FFA-9A1D-7A297C15ADA9}"/>
              </a:ext>
            </a:extLst>
          </p:cNvPr>
          <p:cNvSpPr txBox="1">
            <a:spLocks noGrp="1"/>
          </p:cNvSpPr>
          <p:nvPr>
            <p:ph type="title" idx="4294967295"/>
          </p:nvPr>
        </p:nvSpPr>
        <p:spPr>
          <a:xfrm>
            <a:off x="4504898" y="272473"/>
            <a:ext cx="7005783" cy="1099127"/>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r" defTabSz="914400" rtl="0" eaLnBrk="1" fontAlgn="auto" latinLnBrk="0" hangingPunct="1">
              <a:lnSpc>
                <a:spcPct val="90000"/>
              </a:lnSpc>
              <a:spcBef>
                <a:spcPct val="0"/>
              </a:spcBef>
              <a:spcAft>
                <a:spcPts val="0"/>
              </a:spcAft>
              <a:buClrTx/>
              <a:buSzTx/>
              <a:buFontTx/>
              <a:buNone/>
              <a:tabLst/>
              <a:defRPr/>
            </a:pPr>
            <a:r>
              <a:rPr kumimoji="0" lang="en-CA" sz="3600" b="0" i="0" u="none" strike="noStrike" kern="1200" cap="none" spc="0" normalizeH="0" baseline="0" noProof="0" dirty="0">
                <a:ln>
                  <a:noFill/>
                </a:ln>
                <a:solidFill>
                  <a:srgbClr val="FF0000"/>
                </a:solidFill>
                <a:effectLst/>
                <a:uLnTx/>
                <a:uFillTx/>
                <a:latin typeface="+mn-lt"/>
                <a:ea typeface="+mj-ea"/>
                <a:cs typeface="+mj-cs"/>
              </a:rPr>
              <a:t>Project Description</a:t>
            </a:r>
          </a:p>
        </p:txBody>
      </p:sp>
      <p:sp>
        <p:nvSpPr>
          <p:cNvPr id="3" name="Content Placeholder 2">
            <a:extLst>
              <a:ext uri="{FF2B5EF4-FFF2-40B4-BE49-F238E27FC236}">
                <a16:creationId xmlns:a16="http://schemas.microsoft.com/office/drawing/2014/main" id="{99F196A7-83B6-4F93-8EBD-96E552131394}"/>
              </a:ext>
            </a:extLst>
          </p:cNvPr>
          <p:cNvSpPr>
            <a:spLocks noGrp="1"/>
          </p:cNvSpPr>
          <p:nvPr>
            <p:ph idx="1"/>
          </p:nvPr>
        </p:nvSpPr>
        <p:spPr>
          <a:xfrm>
            <a:off x="746218" y="1671192"/>
            <a:ext cx="10515600" cy="4981575"/>
          </a:xfrm>
        </p:spPr>
        <p:txBody>
          <a:bodyPr>
            <a:normAutofit/>
          </a:bodyPr>
          <a:lstStyle/>
          <a:p>
            <a:r>
              <a:rPr lang="en-US" dirty="0"/>
              <a:t>Proposed by the READ Initiative at Carleton University </a:t>
            </a:r>
          </a:p>
          <a:p>
            <a:r>
              <a:rPr lang="en-US" dirty="0"/>
              <a:t>Funded by </a:t>
            </a:r>
            <a:r>
              <a:rPr lang="en-US" b="1" dirty="0"/>
              <a:t>Accessibility Standards Canada</a:t>
            </a:r>
          </a:p>
          <a:p>
            <a:r>
              <a:rPr lang="en-US" dirty="0"/>
              <a:t>One-year project ends August 2021</a:t>
            </a:r>
            <a:endParaRPr lang="en-CA" dirty="0"/>
          </a:p>
          <a:p>
            <a:r>
              <a:rPr lang="en-CA" dirty="0"/>
              <a:t>Partnership with national organizations:</a:t>
            </a:r>
          </a:p>
          <a:p>
            <a:pPr lvl="1"/>
            <a:r>
              <a:rPr lang="en-CA" b="1" dirty="0">
                <a:solidFill>
                  <a:schemeClr val="accent1"/>
                </a:solidFill>
              </a:rPr>
              <a:t>NEADS</a:t>
            </a:r>
            <a:r>
              <a:rPr lang="en-CA" b="1" dirty="0"/>
              <a:t> </a:t>
            </a:r>
            <a:r>
              <a:rPr lang="en-CA" sz="2200" i="1" dirty="0"/>
              <a:t>(National Educational Association of Disabled Students)</a:t>
            </a:r>
          </a:p>
          <a:p>
            <a:pPr lvl="1"/>
            <a:r>
              <a:rPr lang="en-CA" b="1" dirty="0">
                <a:solidFill>
                  <a:srgbClr val="0070C0"/>
                </a:solidFill>
              </a:rPr>
              <a:t>CCRW </a:t>
            </a:r>
            <a:r>
              <a:rPr lang="en-US" sz="2200" i="1" dirty="0"/>
              <a:t>(Canadian Council on Rehabilitation and Work)</a:t>
            </a:r>
          </a:p>
          <a:p>
            <a:r>
              <a:rPr lang="en-US" dirty="0"/>
              <a:t>Examines barriers and facilitators to accessibility during the career transitions of persons with disabilities at the Canadian Federal Public Service (FPS), from applying to leaving the FPS</a:t>
            </a:r>
            <a:endParaRPr lang="en-CA" dirty="0"/>
          </a:p>
          <a:p>
            <a:pPr marL="0" indent="0">
              <a:buNone/>
            </a:pPr>
            <a:endParaRPr lang="en-CA" dirty="0"/>
          </a:p>
        </p:txBody>
      </p:sp>
    </p:spTree>
    <p:extLst>
      <p:ext uri="{BB962C8B-B14F-4D97-AF65-F5344CB8AC3E}">
        <p14:creationId xmlns:p14="http://schemas.microsoft.com/office/powerpoint/2010/main" val="23825473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04898" y="272473"/>
            <a:ext cx="7005783" cy="1099127"/>
          </a:xfrm>
        </p:spPr>
        <p:txBody>
          <a:bodyPr>
            <a:normAutofit/>
          </a:bodyPr>
          <a:lstStyle/>
          <a:p>
            <a:pPr algn="r"/>
            <a:r>
              <a:rPr lang="en-US" sz="3600" dirty="0">
                <a:solidFill>
                  <a:srgbClr val="FF0000"/>
                </a:solidFill>
                <a:latin typeface="+mn-lt"/>
              </a:rPr>
              <a:t>Project Team</a:t>
            </a:r>
            <a:endParaRPr lang="en-CA" sz="3600" dirty="0">
              <a:solidFill>
                <a:srgbClr val="FF0000"/>
              </a:solidFill>
              <a:latin typeface="+mn-lt"/>
            </a:endParaRPr>
          </a:p>
        </p:txBody>
      </p:sp>
      <p:sp>
        <p:nvSpPr>
          <p:cNvPr id="4" name="Content Placeholder 3">
            <a:extLst>
              <a:ext uri="{FF2B5EF4-FFF2-40B4-BE49-F238E27FC236}">
                <a16:creationId xmlns:a16="http://schemas.microsoft.com/office/drawing/2014/main" id="{7427DD79-E1FF-40D8-BD45-09CA53522644}"/>
              </a:ext>
            </a:extLst>
          </p:cNvPr>
          <p:cNvSpPr>
            <a:spLocks noGrp="1"/>
          </p:cNvSpPr>
          <p:nvPr>
            <p:ph idx="1"/>
          </p:nvPr>
        </p:nvSpPr>
        <p:spPr>
          <a:xfrm>
            <a:off x="838200" y="1371600"/>
            <a:ext cx="10515600" cy="5127811"/>
          </a:xfrm>
        </p:spPr>
        <p:txBody>
          <a:bodyPr>
            <a:normAutofit fontScale="77500" lnSpcReduction="20000"/>
          </a:bodyPr>
          <a:lstStyle/>
          <a:p>
            <a:pPr marL="0" indent="0">
              <a:buNone/>
            </a:pPr>
            <a:r>
              <a:rPr lang="en-US" sz="2800" b="1" dirty="0">
                <a:solidFill>
                  <a:srgbClr val="FF0000"/>
                </a:solidFill>
              </a:rPr>
              <a:t>Principal Investigators:</a:t>
            </a:r>
          </a:p>
          <a:p>
            <a:pPr marL="0" indent="0">
              <a:buNone/>
            </a:pPr>
            <a:r>
              <a:rPr lang="en-US" sz="2800" b="1" dirty="0">
                <a:solidFill>
                  <a:sysClr val="windowText" lastClr="000000"/>
                </a:solidFill>
              </a:rPr>
              <a:t>Tara Connolly</a:t>
            </a:r>
            <a:r>
              <a:rPr lang="en-US" sz="2800" dirty="0">
                <a:solidFill>
                  <a:sysClr val="windowText" lastClr="000000"/>
                </a:solidFill>
              </a:rPr>
              <a:t>-  </a:t>
            </a:r>
            <a:r>
              <a:rPr lang="en-US" sz="2800" i="1" dirty="0">
                <a:solidFill>
                  <a:sysClr val="windowText" lastClr="000000"/>
                </a:solidFill>
              </a:rPr>
              <a:t>Assistant Director R&amp;D, READ Initiative, Carleton University</a:t>
            </a:r>
          </a:p>
          <a:p>
            <a:pPr marL="0" indent="0">
              <a:buNone/>
            </a:pPr>
            <a:r>
              <a:rPr lang="en-US" b="1" dirty="0">
                <a:solidFill>
                  <a:sysClr val="windowText" lastClr="000000"/>
                </a:solidFill>
              </a:rPr>
              <a:t>Lorraine Godden</a:t>
            </a:r>
            <a:r>
              <a:rPr lang="en-US" dirty="0">
                <a:solidFill>
                  <a:sysClr val="windowText" lastClr="000000"/>
                </a:solidFill>
              </a:rPr>
              <a:t>- </a:t>
            </a:r>
            <a:r>
              <a:rPr lang="en-US" i="1" dirty="0">
                <a:solidFill>
                  <a:sysClr val="windowText" lastClr="000000"/>
                </a:solidFill>
              </a:rPr>
              <a:t>Instructor, Faculty of Public Affairs, Carleton University</a:t>
            </a:r>
          </a:p>
          <a:p>
            <a:pPr marL="0" indent="0">
              <a:buNone/>
            </a:pPr>
            <a:r>
              <a:rPr lang="en-US" sz="2800" b="1" dirty="0">
                <a:solidFill>
                  <a:sysClr val="windowText" lastClr="000000"/>
                </a:solidFill>
              </a:rPr>
              <a:t>Janet Mantler</a:t>
            </a:r>
            <a:r>
              <a:rPr lang="en-US" sz="2800" dirty="0">
                <a:solidFill>
                  <a:sysClr val="windowText" lastClr="000000"/>
                </a:solidFill>
              </a:rPr>
              <a:t>- </a:t>
            </a:r>
            <a:r>
              <a:rPr lang="en-US" sz="2800" i="1" dirty="0">
                <a:solidFill>
                  <a:sysClr val="windowText" lastClr="000000"/>
                </a:solidFill>
              </a:rPr>
              <a:t>Associate Professor, Department of Psychology, Carleton University</a:t>
            </a:r>
          </a:p>
          <a:p>
            <a:pPr marL="0" indent="0">
              <a:buNone/>
            </a:pPr>
            <a:r>
              <a:rPr lang="en-US" sz="2800" b="1" dirty="0">
                <a:solidFill>
                  <a:sysClr val="windowText" lastClr="000000"/>
                </a:solidFill>
              </a:rPr>
              <a:t>Linda Schweitzer</a:t>
            </a:r>
            <a:r>
              <a:rPr lang="en-US" sz="2800" dirty="0">
                <a:solidFill>
                  <a:sysClr val="windowText" lastClr="000000"/>
                </a:solidFill>
              </a:rPr>
              <a:t>- </a:t>
            </a:r>
            <a:r>
              <a:rPr lang="en-US" sz="2800" i="1" dirty="0">
                <a:solidFill>
                  <a:sysClr val="windowText" lastClr="000000"/>
                </a:solidFill>
              </a:rPr>
              <a:t>Professor, </a:t>
            </a:r>
            <a:r>
              <a:rPr lang="en-US" sz="2800" i="1" dirty="0" err="1">
                <a:solidFill>
                  <a:sysClr val="windowText" lastClr="000000"/>
                </a:solidFill>
              </a:rPr>
              <a:t>Sprott</a:t>
            </a:r>
            <a:r>
              <a:rPr lang="en-US" sz="2800" i="1" dirty="0">
                <a:solidFill>
                  <a:sysClr val="windowText" lastClr="000000"/>
                </a:solidFill>
              </a:rPr>
              <a:t> School of Business, Carleton University</a:t>
            </a:r>
          </a:p>
          <a:p>
            <a:pPr marL="0" indent="0">
              <a:buNone/>
            </a:pPr>
            <a:r>
              <a:rPr lang="en-US" b="1" dirty="0">
                <a:solidFill>
                  <a:sysClr val="windowText" lastClr="000000"/>
                </a:solidFill>
              </a:rPr>
              <a:t>Boris Vukovic- </a:t>
            </a:r>
            <a:r>
              <a:rPr lang="en-US" i="1" dirty="0">
                <a:solidFill>
                  <a:sysClr val="windowText" lastClr="000000"/>
                </a:solidFill>
              </a:rPr>
              <a:t>Director, READ Initiative, Adjunct Research Professor, Carleton University </a:t>
            </a:r>
          </a:p>
          <a:p>
            <a:pPr marL="0" indent="0">
              <a:buNone/>
            </a:pPr>
            <a:r>
              <a:rPr lang="en-US" sz="2800" b="1" dirty="0">
                <a:solidFill>
                  <a:srgbClr val="FF0000"/>
                </a:solidFill>
              </a:rPr>
              <a:t>Research Lead:</a:t>
            </a:r>
          </a:p>
          <a:p>
            <a:pPr marL="0" indent="0">
              <a:buNone/>
            </a:pPr>
            <a:r>
              <a:rPr lang="en-US" sz="2800" b="1" dirty="0">
                <a:solidFill>
                  <a:sysClr val="windowText" lastClr="000000"/>
                </a:solidFill>
              </a:rPr>
              <a:t>Samantha Butler</a:t>
            </a:r>
          </a:p>
          <a:p>
            <a:pPr marL="0" indent="0">
              <a:buNone/>
            </a:pPr>
            <a:r>
              <a:rPr lang="en-US" sz="2800" b="1" dirty="0">
                <a:solidFill>
                  <a:srgbClr val="FF0000"/>
                </a:solidFill>
              </a:rPr>
              <a:t>Project Officer:</a:t>
            </a:r>
          </a:p>
          <a:p>
            <a:pPr marL="0" indent="0">
              <a:buNone/>
            </a:pPr>
            <a:r>
              <a:rPr lang="en-US" sz="2800" b="1" dirty="0">
                <a:solidFill>
                  <a:sysClr val="windowText" lastClr="000000"/>
                </a:solidFill>
              </a:rPr>
              <a:t>Mirvat Sanaallah</a:t>
            </a:r>
          </a:p>
          <a:p>
            <a:pPr marL="0" indent="0">
              <a:buNone/>
            </a:pPr>
            <a:r>
              <a:rPr lang="en-US" sz="2800" b="1" dirty="0">
                <a:solidFill>
                  <a:srgbClr val="FF0000"/>
                </a:solidFill>
              </a:rPr>
              <a:t>Research Assistants:</a:t>
            </a:r>
          </a:p>
          <a:p>
            <a:pPr marL="0" indent="0">
              <a:buNone/>
            </a:pPr>
            <a:r>
              <a:rPr lang="en-US" sz="2800" b="1" dirty="0">
                <a:solidFill>
                  <a:sysClr val="windowText" lastClr="000000"/>
                </a:solidFill>
              </a:rPr>
              <a:t>Cassandra </a:t>
            </a:r>
            <a:r>
              <a:rPr lang="en-US" sz="2800" b="1" dirty="0" err="1">
                <a:solidFill>
                  <a:sysClr val="windowText" lastClr="000000"/>
                </a:solidFill>
              </a:rPr>
              <a:t>Starosta</a:t>
            </a:r>
            <a:r>
              <a:rPr lang="en-US" sz="2800" b="1" dirty="0">
                <a:solidFill>
                  <a:sysClr val="windowText" lastClr="000000"/>
                </a:solidFill>
              </a:rPr>
              <a:t>           Joy McLeod        </a:t>
            </a:r>
            <a:r>
              <a:rPr lang="en-US" sz="2800" b="1" dirty="0" err="1">
                <a:solidFill>
                  <a:sysClr val="windowText" lastClr="000000"/>
                </a:solidFill>
              </a:rPr>
              <a:t>Shreena</a:t>
            </a:r>
            <a:r>
              <a:rPr lang="en-US" sz="2800" b="1" dirty="0">
                <a:solidFill>
                  <a:sysClr val="windowText" lastClr="000000"/>
                </a:solidFill>
              </a:rPr>
              <a:t> Thapa      Darby Mallory</a:t>
            </a:r>
          </a:p>
          <a:p>
            <a:pPr marL="0" indent="0">
              <a:buNone/>
            </a:pPr>
            <a:r>
              <a:rPr lang="en-US" sz="2800" b="1" dirty="0" err="1">
                <a:solidFill>
                  <a:sysClr val="windowText" lastClr="000000"/>
                </a:solidFill>
              </a:rPr>
              <a:t>Shamarukh</a:t>
            </a:r>
            <a:r>
              <a:rPr lang="en-US" sz="2800" b="1" dirty="0">
                <a:solidFill>
                  <a:sysClr val="windowText" lastClr="000000"/>
                </a:solidFill>
              </a:rPr>
              <a:t> Chowdhury   </a:t>
            </a:r>
            <a:r>
              <a:rPr lang="en-US" sz="2800" b="1" dirty="0" err="1">
                <a:solidFill>
                  <a:sysClr val="windowText" lastClr="000000"/>
                </a:solidFill>
              </a:rPr>
              <a:t>Rielle</a:t>
            </a:r>
            <a:r>
              <a:rPr lang="en-US" sz="2800" b="1" dirty="0">
                <a:solidFill>
                  <a:sysClr val="windowText" lastClr="000000"/>
                </a:solidFill>
              </a:rPr>
              <a:t> Haig          Simona </a:t>
            </a:r>
            <a:r>
              <a:rPr lang="en-US" sz="2800" b="1" dirty="0" err="1">
                <a:solidFill>
                  <a:sysClr val="windowText" lastClr="000000"/>
                </a:solidFill>
              </a:rPr>
              <a:t>Mackovichova</a:t>
            </a:r>
            <a:endParaRPr lang="en-US" sz="2800" b="1" dirty="0">
              <a:solidFill>
                <a:sysClr val="windowText" lastClr="000000"/>
              </a:solidFill>
            </a:endParaRPr>
          </a:p>
          <a:p>
            <a:pPr marL="0" indent="0">
              <a:buNone/>
            </a:pPr>
            <a:r>
              <a:rPr lang="en-US" sz="2800" b="1" dirty="0" err="1">
                <a:solidFill>
                  <a:sysClr val="windowText" lastClr="000000"/>
                </a:solidFill>
              </a:rPr>
              <a:t>Cathrine</a:t>
            </a:r>
            <a:r>
              <a:rPr lang="en-US" sz="2800" b="1" dirty="0">
                <a:solidFill>
                  <a:sysClr val="windowText" lastClr="000000"/>
                </a:solidFill>
              </a:rPr>
              <a:t> Pettersen</a:t>
            </a:r>
            <a:r>
              <a:rPr lang="en-US" sz="2800" dirty="0">
                <a:solidFill>
                  <a:sysClr val="windowText" lastClr="000000"/>
                </a:solidFill>
              </a:rPr>
              <a:t>            </a:t>
            </a:r>
            <a:r>
              <a:rPr lang="en-US" sz="2800" b="1" dirty="0">
                <a:solidFill>
                  <a:sysClr val="windowText" lastClr="000000"/>
                </a:solidFill>
              </a:rPr>
              <a:t>Mahdi </a:t>
            </a:r>
            <a:r>
              <a:rPr lang="en-US" sz="2800" b="1" dirty="0" err="1">
                <a:solidFill>
                  <a:sysClr val="windowText" lastClr="000000"/>
                </a:solidFill>
              </a:rPr>
              <a:t>Moshirian</a:t>
            </a:r>
            <a:r>
              <a:rPr lang="en-US" sz="2800" b="1" dirty="0">
                <a:solidFill>
                  <a:sysClr val="windowText" lastClr="000000"/>
                </a:solidFill>
              </a:rPr>
              <a:t> </a:t>
            </a:r>
            <a:r>
              <a:rPr lang="en-US" sz="2800" b="1" dirty="0" err="1">
                <a:solidFill>
                  <a:sysClr val="windowText" lastClr="000000"/>
                </a:solidFill>
              </a:rPr>
              <a:t>Farahi</a:t>
            </a:r>
            <a:r>
              <a:rPr lang="en-US" sz="2800" dirty="0">
                <a:solidFill>
                  <a:sysClr val="windowText" lastClr="000000"/>
                </a:solidFill>
              </a:rPr>
              <a:t>         </a:t>
            </a:r>
          </a:p>
        </p:txBody>
      </p:sp>
    </p:spTree>
    <p:extLst>
      <p:ext uri="{BB962C8B-B14F-4D97-AF65-F5344CB8AC3E}">
        <p14:creationId xmlns:p14="http://schemas.microsoft.com/office/powerpoint/2010/main" val="25857876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6CEDD0D3-7DB7-4916-BAA4-CCF634992A57}"/>
              </a:ext>
            </a:extLst>
          </p:cNvPr>
          <p:cNvSpPr txBox="1">
            <a:spLocks noGrp="1"/>
          </p:cNvSpPr>
          <p:nvPr>
            <p:ph type="title" idx="4294967295"/>
          </p:nvPr>
        </p:nvSpPr>
        <p:spPr>
          <a:xfrm>
            <a:off x="4504898" y="272473"/>
            <a:ext cx="7005783" cy="1099127"/>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r" defTabSz="914400" rtl="0" eaLnBrk="1" fontAlgn="auto" latinLnBrk="0" hangingPunct="1">
              <a:lnSpc>
                <a:spcPct val="90000"/>
              </a:lnSpc>
              <a:spcBef>
                <a:spcPct val="0"/>
              </a:spcBef>
              <a:spcAft>
                <a:spcPts val="0"/>
              </a:spcAft>
              <a:buClrTx/>
              <a:buSzTx/>
              <a:buFontTx/>
              <a:buNone/>
              <a:tabLst/>
              <a:defRPr/>
            </a:pPr>
            <a:r>
              <a:rPr kumimoji="0" lang="en-CA" sz="3600" b="0" i="0" u="none" strike="noStrike" kern="1200" cap="none" spc="0" normalizeH="0" baseline="0" noProof="0" dirty="0">
                <a:ln>
                  <a:noFill/>
                </a:ln>
                <a:solidFill>
                  <a:srgbClr val="FF0000"/>
                </a:solidFill>
                <a:effectLst/>
                <a:uLnTx/>
                <a:uFillTx/>
                <a:latin typeface="Calibri" panose="020F0502020204030204"/>
                <a:ea typeface="+mj-ea"/>
                <a:cs typeface="+mj-cs"/>
              </a:rPr>
              <a:t>Project Goals</a:t>
            </a:r>
            <a:endParaRPr kumimoji="0" lang="en-CA" sz="3600" b="0" i="0" u="none" strike="noStrike" kern="1200" cap="none" spc="0" normalizeH="0" baseline="0" noProof="0" dirty="0">
              <a:ln>
                <a:noFill/>
              </a:ln>
              <a:solidFill>
                <a:srgbClr val="FF0000"/>
              </a:solidFill>
              <a:effectLst/>
              <a:uLnTx/>
              <a:uFillTx/>
              <a:latin typeface="+mn-lt"/>
              <a:ea typeface="+mj-ea"/>
              <a:cs typeface="+mj-cs"/>
            </a:endParaRPr>
          </a:p>
        </p:txBody>
      </p:sp>
      <p:sp>
        <p:nvSpPr>
          <p:cNvPr id="3" name="Content Placeholder 2">
            <a:extLst>
              <a:ext uri="{FF2B5EF4-FFF2-40B4-BE49-F238E27FC236}">
                <a16:creationId xmlns:a16="http://schemas.microsoft.com/office/drawing/2014/main" id="{3BA41C81-6AAF-443E-B6FA-EBC8F634CB7D}"/>
              </a:ext>
            </a:extLst>
          </p:cNvPr>
          <p:cNvSpPr>
            <a:spLocks noGrp="1"/>
          </p:cNvSpPr>
          <p:nvPr>
            <p:ph idx="1"/>
          </p:nvPr>
        </p:nvSpPr>
        <p:spPr/>
        <p:txBody>
          <a:bodyPr/>
          <a:lstStyle/>
          <a:p>
            <a:r>
              <a:rPr lang="en-CA" dirty="0"/>
              <a:t>To explore the journey of persons with disabilities throughout the employment life cycle with the federal public service (into, within, out of), through an accessibility lens</a:t>
            </a:r>
          </a:p>
          <a:p>
            <a:r>
              <a:rPr lang="en-CA" dirty="0"/>
              <a:t>To inform the development of a critical map, that can then be used by organizations for targeted action and interventions, that can build on and further support:</a:t>
            </a:r>
          </a:p>
          <a:p>
            <a:pPr lvl="1"/>
            <a:r>
              <a:rPr lang="en-CA" dirty="0"/>
              <a:t>Federal Public Service’s Accessibility Strategy</a:t>
            </a:r>
          </a:p>
          <a:p>
            <a:pPr lvl="1"/>
            <a:r>
              <a:rPr lang="en-CA" dirty="0"/>
              <a:t>Development of relevant employment standards under the Accessible Canada Act</a:t>
            </a:r>
          </a:p>
          <a:p>
            <a:endParaRPr lang="en-CA" dirty="0"/>
          </a:p>
        </p:txBody>
      </p:sp>
    </p:spTree>
    <p:extLst>
      <p:ext uri="{BB962C8B-B14F-4D97-AF65-F5344CB8AC3E}">
        <p14:creationId xmlns:p14="http://schemas.microsoft.com/office/powerpoint/2010/main" val="13456900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B6DE0866-9FC4-4C27-87D3-06E14EED397D}"/>
              </a:ext>
            </a:extLst>
          </p:cNvPr>
          <p:cNvSpPr txBox="1">
            <a:spLocks noGrp="1"/>
          </p:cNvSpPr>
          <p:nvPr>
            <p:ph type="title" idx="4294967295"/>
          </p:nvPr>
        </p:nvSpPr>
        <p:spPr>
          <a:xfrm>
            <a:off x="4504898" y="272473"/>
            <a:ext cx="7005783" cy="1099127"/>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r" defTabSz="914400" rtl="0" eaLnBrk="1" fontAlgn="auto" latinLnBrk="0" hangingPunct="1">
              <a:lnSpc>
                <a:spcPct val="90000"/>
              </a:lnSpc>
              <a:spcBef>
                <a:spcPct val="0"/>
              </a:spcBef>
              <a:spcAft>
                <a:spcPts val="0"/>
              </a:spcAft>
              <a:buClrTx/>
              <a:buSzTx/>
              <a:buFontTx/>
              <a:buNone/>
              <a:tabLst/>
              <a:defRPr/>
            </a:pPr>
            <a:r>
              <a:rPr kumimoji="0" lang="en-US" sz="3600" b="0" i="0" u="none" strike="noStrike" kern="1200" cap="none" spc="0" normalizeH="0" baseline="0" noProof="0" dirty="0">
                <a:ln>
                  <a:noFill/>
                </a:ln>
                <a:solidFill>
                  <a:srgbClr val="FF0000"/>
                </a:solidFill>
                <a:effectLst/>
                <a:uLnTx/>
                <a:uFillTx/>
                <a:latin typeface="Calibri" panose="020F0502020204030204"/>
                <a:ea typeface="+mj-ea"/>
                <a:cs typeface="+mj-cs"/>
              </a:rPr>
              <a:t>Project Values</a:t>
            </a:r>
            <a:endParaRPr kumimoji="0" lang="en-CA" sz="3600" b="0" i="0" u="none" strike="noStrike" kern="1200" cap="none" spc="0" normalizeH="0" baseline="0" noProof="0" dirty="0">
              <a:ln>
                <a:noFill/>
              </a:ln>
              <a:solidFill>
                <a:srgbClr val="FF0000"/>
              </a:solidFill>
              <a:effectLst/>
              <a:uLnTx/>
              <a:uFillTx/>
              <a:latin typeface="+mn-lt"/>
              <a:ea typeface="+mj-ea"/>
              <a:cs typeface="+mj-cs"/>
            </a:endParaRPr>
          </a:p>
        </p:txBody>
      </p:sp>
      <p:sp>
        <p:nvSpPr>
          <p:cNvPr id="3" name="Content Placeholder 2">
            <a:extLst>
              <a:ext uri="{FF2B5EF4-FFF2-40B4-BE49-F238E27FC236}">
                <a16:creationId xmlns:a16="http://schemas.microsoft.com/office/drawing/2014/main" id="{03B038C2-BB7C-454D-8ED2-5ADC56FD33F7}"/>
              </a:ext>
            </a:extLst>
          </p:cNvPr>
          <p:cNvSpPr>
            <a:spLocks noGrp="1"/>
          </p:cNvSpPr>
          <p:nvPr>
            <p:ph idx="1"/>
          </p:nvPr>
        </p:nvSpPr>
        <p:spPr/>
        <p:txBody>
          <a:bodyPr/>
          <a:lstStyle/>
          <a:p>
            <a:r>
              <a:rPr lang="en-CA" dirty="0"/>
              <a:t>Valuing of voice</a:t>
            </a:r>
          </a:p>
          <a:p>
            <a:r>
              <a:rPr lang="en-CA" dirty="0"/>
              <a:t>Drawing on of lived experience of disability and intersecting identities</a:t>
            </a:r>
          </a:p>
          <a:p>
            <a:r>
              <a:rPr lang="en-CA" dirty="0"/>
              <a:t>Wholistic examination of facilitators and barriers to accessibility pulling from different communities across Canada</a:t>
            </a:r>
          </a:p>
          <a:p>
            <a:r>
              <a:rPr lang="en-CA" dirty="0"/>
              <a:t>Collaboration with national community partners and other organizations</a:t>
            </a:r>
          </a:p>
          <a:p>
            <a:r>
              <a:rPr lang="en-CA" dirty="0"/>
              <a:t>Sharing knowledge about career transitions and accessibility to build community capacity </a:t>
            </a:r>
          </a:p>
          <a:p>
            <a:pPr marL="0" indent="0">
              <a:buNone/>
            </a:pPr>
            <a:endParaRPr lang="en-CA" dirty="0"/>
          </a:p>
          <a:p>
            <a:endParaRPr lang="en-CA" dirty="0"/>
          </a:p>
        </p:txBody>
      </p:sp>
    </p:spTree>
    <p:extLst>
      <p:ext uri="{BB962C8B-B14F-4D97-AF65-F5344CB8AC3E}">
        <p14:creationId xmlns:p14="http://schemas.microsoft.com/office/powerpoint/2010/main" val="32126090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86774385-4564-4151-A639-4445B650BCF7}"/>
              </a:ext>
            </a:extLst>
          </p:cNvPr>
          <p:cNvSpPr txBox="1">
            <a:spLocks noGrp="1"/>
          </p:cNvSpPr>
          <p:nvPr>
            <p:ph type="title" idx="4294967295"/>
          </p:nvPr>
        </p:nvSpPr>
        <p:spPr>
          <a:xfrm>
            <a:off x="4504898" y="272473"/>
            <a:ext cx="7005783" cy="1099127"/>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r" defTabSz="914400" rtl="0" eaLnBrk="1" fontAlgn="auto" latinLnBrk="0" hangingPunct="1">
              <a:lnSpc>
                <a:spcPct val="90000"/>
              </a:lnSpc>
              <a:spcBef>
                <a:spcPct val="0"/>
              </a:spcBef>
              <a:spcAft>
                <a:spcPts val="0"/>
              </a:spcAft>
              <a:buClrTx/>
              <a:buSzTx/>
              <a:buFontTx/>
              <a:buNone/>
              <a:tabLst/>
              <a:defRPr/>
            </a:pPr>
            <a:r>
              <a:rPr kumimoji="0" lang="en-US" sz="3600" b="0" i="0" u="none" strike="noStrike" kern="1200" cap="none" spc="0" normalizeH="0" baseline="0" noProof="0" dirty="0">
                <a:ln>
                  <a:noFill/>
                </a:ln>
                <a:solidFill>
                  <a:srgbClr val="FF0000"/>
                </a:solidFill>
                <a:effectLst/>
                <a:uLnTx/>
                <a:uFillTx/>
                <a:latin typeface="+mn-lt"/>
                <a:ea typeface="+mj-ea"/>
                <a:cs typeface="+mj-cs"/>
              </a:rPr>
              <a:t>Methods</a:t>
            </a:r>
            <a:endParaRPr kumimoji="0" lang="en-CA" sz="3600" b="0" i="0" u="none" strike="noStrike" kern="1200" cap="none" spc="0" normalizeH="0" baseline="0" noProof="0" dirty="0">
              <a:ln>
                <a:noFill/>
              </a:ln>
              <a:solidFill>
                <a:srgbClr val="FF0000"/>
              </a:solidFill>
              <a:effectLst/>
              <a:uLnTx/>
              <a:uFillTx/>
              <a:latin typeface="+mn-lt"/>
              <a:ea typeface="+mj-ea"/>
              <a:cs typeface="+mj-cs"/>
            </a:endParaRPr>
          </a:p>
        </p:txBody>
      </p:sp>
      <p:sp>
        <p:nvSpPr>
          <p:cNvPr id="3" name="Content Placeholder 2">
            <a:extLst>
              <a:ext uri="{FF2B5EF4-FFF2-40B4-BE49-F238E27FC236}">
                <a16:creationId xmlns:a16="http://schemas.microsoft.com/office/drawing/2014/main" id="{11140472-D024-4EC7-8525-9EE00BA81768}"/>
              </a:ext>
            </a:extLst>
          </p:cNvPr>
          <p:cNvSpPr>
            <a:spLocks noGrp="1"/>
          </p:cNvSpPr>
          <p:nvPr>
            <p:ph idx="1"/>
          </p:nvPr>
        </p:nvSpPr>
        <p:spPr/>
        <p:txBody>
          <a:bodyPr/>
          <a:lstStyle/>
          <a:p>
            <a:pPr marL="0" lvl="0" indent="0">
              <a:buNone/>
            </a:pPr>
            <a:r>
              <a:rPr lang="en-US" sz="2400" u="sng" dirty="0">
                <a:solidFill>
                  <a:prstClr val="black"/>
                </a:solidFill>
              </a:rPr>
              <a:t>Survey &amp; Interviews</a:t>
            </a:r>
            <a:endParaRPr lang="en-CA" sz="2400" u="sng" dirty="0">
              <a:solidFill>
                <a:prstClr val="black"/>
              </a:solidFill>
            </a:endParaRPr>
          </a:p>
          <a:p>
            <a:pPr lvl="0"/>
            <a:r>
              <a:rPr lang="en-CA" sz="2400" dirty="0">
                <a:solidFill>
                  <a:srgbClr val="FF0000"/>
                </a:solidFill>
              </a:rPr>
              <a:t>Purpose: </a:t>
            </a:r>
            <a:r>
              <a:rPr lang="en-CA" sz="2400" dirty="0">
                <a:solidFill>
                  <a:prstClr val="black"/>
                </a:solidFill>
              </a:rPr>
              <a:t>To investigate the existing barriers and facilitators in the career transitions of persons with disabilities into, within, and out of the federal public service.</a:t>
            </a:r>
          </a:p>
          <a:p>
            <a:pPr marL="0" lvl="0" indent="0">
              <a:buNone/>
            </a:pPr>
            <a:r>
              <a:rPr lang="en-CA" sz="2400" u="sng" dirty="0">
                <a:solidFill>
                  <a:prstClr val="black"/>
                </a:solidFill>
              </a:rPr>
              <a:t>Focus Groups</a:t>
            </a:r>
          </a:p>
          <a:p>
            <a:pPr lvl="0"/>
            <a:r>
              <a:rPr lang="en-CA" sz="2400" dirty="0">
                <a:solidFill>
                  <a:srgbClr val="FF0000"/>
                </a:solidFill>
              </a:rPr>
              <a:t>Purpose: </a:t>
            </a:r>
            <a:r>
              <a:rPr lang="en-CA" sz="2400" dirty="0">
                <a:solidFill>
                  <a:prstClr val="black"/>
                </a:solidFill>
              </a:rPr>
              <a:t>To delve deeper in the key issues that emerge from the interviews and survey related to career transitions and accessibility. </a:t>
            </a:r>
          </a:p>
          <a:p>
            <a:pPr marL="0" lvl="0" indent="0">
              <a:buNone/>
            </a:pPr>
            <a:r>
              <a:rPr lang="en-CA" sz="2400" u="sng" dirty="0">
                <a:solidFill>
                  <a:prstClr val="black"/>
                </a:solidFill>
              </a:rPr>
              <a:t>Case Studies</a:t>
            </a:r>
          </a:p>
          <a:p>
            <a:pPr lvl="0"/>
            <a:r>
              <a:rPr lang="en-US" sz="2400" dirty="0">
                <a:solidFill>
                  <a:prstClr val="black"/>
                </a:solidFill>
              </a:rPr>
              <a:t>Drawing from the above data, develop in-depth stories covering the full range of transition experiences representative of specific sub-populations of persons with disabilities.</a:t>
            </a:r>
            <a:endParaRPr lang="en-CA" sz="2400" dirty="0">
              <a:solidFill>
                <a:prstClr val="black"/>
              </a:solidFill>
            </a:endParaRPr>
          </a:p>
          <a:p>
            <a:endParaRPr lang="en-CA" dirty="0"/>
          </a:p>
        </p:txBody>
      </p:sp>
    </p:spTree>
    <p:extLst>
      <p:ext uri="{BB962C8B-B14F-4D97-AF65-F5344CB8AC3E}">
        <p14:creationId xmlns:p14="http://schemas.microsoft.com/office/powerpoint/2010/main" val="26902199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57E864ED-BC58-428C-A979-D096CA08A192}"/>
              </a:ext>
            </a:extLst>
          </p:cNvPr>
          <p:cNvSpPr txBox="1">
            <a:spLocks noGrp="1"/>
          </p:cNvSpPr>
          <p:nvPr>
            <p:ph type="title" idx="4294967295"/>
          </p:nvPr>
        </p:nvSpPr>
        <p:spPr>
          <a:xfrm>
            <a:off x="4504898" y="272473"/>
            <a:ext cx="7005783" cy="1099127"/>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r" defTabSz="914400" rtl="0" eaLnBrk="1" fontAlgn="auto" latinLnBrk="0" hangingPunct="1">
              <a:lnSpc>
                <a:spcPct val="90000"/>
              </a:lnSpc>
              <a:spcBef>
                <a:spcPct val="0"/>
              </a:spcBef>
              <a:spcAft>
                <a:spcPts val="0"/>
              </a:spcAft>
              <a:buClrTx/>
              <a:buSzTx/>
              <a:buFontTx/>
              <a:buNone/>
              <a:tabLst/>
              <a:defRPr/>
            </a:pPr>
            <a:r>
              <a:rPr kumimoji="0" lang="en-CA" sz="3600" b="0" i="0" u="none" strike="noStrike" kern="1200" cap="none" spc="0" normalizeH="0" baseline="0" noProof="0" dirty="0">
                <a:ln>
                  <a:noFill/>
                </a:ln>
                <a:solidFill>
                  <a:srgbClr val="FF0000"/>
                </a:solidFill>
                <a:effectLst/>
                <a:uLnTx/>
                <a:uFillTx/>
                <a:latin typeface="+mn-lt"/>
                <a:ea typeface="+mj-ea"/>
                <a:cs typeface="+mj-cs"/>
              </a:rPr>
              <a:t>Ethics Approval Process</a:t>
            </a:r>
          </a:p>
        </p:txBody>
      </p:sp>
      <p:sp>
        <p:nvSpPr>
          <p:cNvPr id="3" name="Content Placeholder 2"/>
          <p:cNvSpPr>
            <a:spLocks noGrp="1"/>
          </p:cNvSpPr>
          <p:nvPr>
            <p:ph idx="1"/>
          </p:nvPr>
        </p:nvSpPr>
        <p:spPr/>
        <p:txBody>
          <a:bodyPr/>
          <a:lstStyle/>
          <a:p>
            <a:r>
              <a:rPr lang="en-US" dirty="0"/>
              <a:t>Project team completed TCPS2 Training</a:t>
            </a:r>
          </a:p>
          <a:p>
            <a:r>
              <a:rPr lang="en-US" dirty="0"/>
              <a:t>Ethics Application Package submitted to Carleton University Research Ethics Board on October 23</a:t>
            </a:r>
            <a:r>
              <a:rPr lang="en-US" baseline="30000" dirty="0"/>
              <a:t>rd</a:t>
            </a:r>
            <a:r>
              <a:rPr lang="en-US" dirty="0"/>
              <a:t> </a:t>
            </a:r>
          </a:p>
          <a:p>
            <a:r>
              <a:rPr lang="en-US" dirty="0"/>
              <a:t>Included materials such as the survey questions, interview guides, consent forms, recruitment poster</a:t>
            </a:r>
            <a:endParaRPr lang="en-CA" dirty="0"/>
          </a:p>
        </p:txBody>
      </p:sp>
    </p:spTree>
    <p:extLst>
      <p:ext uri="{BB962C8B-B14F-4D97-AF65-F5344CB8AC3E}">
        <p14:creationId xmlns:p14="http://schemas.microsoft.com/office/powerpoint/2010/main" val="5253294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C9BD6817-594C-47D0-A4C1-945D1D9EFCC8}"/>
              </a:ext>
            </a:extLst>
          </p:cNvPr>
          <p:cNvSpPr txBox="1">
            <a:spLocks noGrp="1"/>
          </p:cNvSpPr>
          <p:nvPr>
            <p:ph type="title" idx="4294967295"/>
          </p:nvPr>
        </p:nvSpPr>
        <p:spPr>
          <a:xfrm>
            <a:off x="4504898" y="272473"/>
            <a:ext cx="7005783" cy="1099127"/>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r" defTabSz="914400" rtl="0" eaLnBrk="1" fontAlgn="auto" latinLnBrk="0" hangingPunct="1">
              <a:lnSpc>
                <a:spcPct val="90000"/>
              </a:lnSpc>
              <a:spcBef>
                <a:spcPct val="0"/>
              </a:spcBef>
              <a:spcAft>
                <a:spcPts val="0"/>
              </a:spcAft>
              <a:buClrTx/>
              <a:buSzTx/>
              <a:buFontTx/>
              <a:buNone/>
              <a:tabLst/>
              <a:defRPr/>
            </a:pPr>
            <a:r>
              <a:rPr kumimoji="0" lang="en-CA" sz="3600" b="0" i="0" u="none" strike="noStrike" kern="1200" cap="none" spc="0" normalizeH="0" baseline="0" noProof="0" dirty="0">
                <a:ln>
                  <a:noFill/>
                </a:ln>
                <a:solidFill>
                  <a:srgbClr val="FF0000"/>
                </a:solidFill>
                <a:effectLst/>
                <a:uLnTx/>
                <a:uFillTx/>
                <a:latin typeface="+mn-lt"/>
                <a:ea typeface="+mj-ea"/>
                <a:cs typeface="+mj-cs"/>
              </a:rPr>
              <a:t>Project Deliverables</a:t>
            </a:r>
          </a:p>
        </p:txBody>
      </p:sp>
      <p:sp>
        <p:nvSpPr>
          <p:cNvPr id="3" name="Content Placeholder 2">
            <a:extLst>
              <a:ext uri="{FF2B5EF4-FFF2-40B4-BE49-F238E27FC236}">
                <a16:creationId xmlns:a16="http://schemas.microsoft.com/office/drawing/2014/main" id="{D7A529F5-4982-45DA-9C53-6F6899E0669D}"/>
              </a:ext>
            </a:extLst>
          </p:cNvPr>
          <p:cNvSpPr>
            <a:spLocks noGrp="1"/>
          </p:cNvSpPr>
          <p:nvPr>
            <p:ph idx="1"/>
          </p:nvPr>
        </p:nvSpPr>
        <p:spPr/>
        <p:txBody>
          <a:bodyPr/>
          <a:lstStyle/>
          <a:p>
            <a:r>
              <a:rPr lang="en-CA" dirty="0"/>
              <a:t>Research report in both official languages in accessible formats and made publicly available </a:t>
            </a:r>
          </a:p>
          <a:p>
            <a:r>
              <a:rPr lang="en-CA" dirty="0"/>
              <a:t>Presentation of research report to key stakeholders, partners, government officials, and Accessibility Standards Canada</a:t>
            </a:r>
          </a:p>
          <a:p>
            <a:r>
              <a:rPr lang="en-CA" dirty="0"/>
              <a:t>Journey map of employment with the federal public service and its key career transitions through an accessibility lens</a:t>
            </a:r>
          </a:p>
        </p:txBody>
      </p:sp>
    </p:spTree>
    <p:extLst>
      <p:ext uri="{BB962C8B-B14F-4D97-AF65-F5344CB8AC3E}">
        <p14:creationId xmlns:p14="http://schemas.microsoft.com/office/powerpoint/2010/main" val="5409793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6B0CD681-4E99-42F2-97F5-E98EED67243E}"/>
              </a:ext>
            </a:extLst>
          </p:cNvPr>
          <p:cNvSpPr txBox="1">
            <a:spLocks noGrp="1"/>
          </p:cNvSpPr>
          <p:nvPr>
            <p:ph type="title" idx="4294967295"/>
          </p:nvPr>
        </p:nvSpPr>
        <p:spPr>
          <a:xfrm>
            <a:off x="4504898" y="272473"/>
            <a:ext cx="7005783" cy="1099127"/>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r" defTabSz="914400" rtl="0" eaLnBrk="1" fontAlgn="auto" latinLnBrk="0" hangingPunct="1">
              <a:lnSpc>
                <a:spcPct val="90000"/>
              </a:lnSpc>
              <a:spcBef>
                <a:spcPct val="0"/>
              </a:spcBef>
              <a:spcAft>
                <a:spcPts val="0"/>
              </a:spcAft>
              <a:buClrTx/>
              <a:buSzTx/>
              <a:buFontTx/>
              <a:buNone/>
              <a:tabLst/>
              <a:defRPr/>
            </a:pPr>
            <a:r>
              <a:rPr kumimoji="0" lang="en-US" sz="3600" b="0" i="0" u="none" strike="noStrike" kern="1200" cap="none" spc="0" normalizeH="0" baseline="0" noProof="0" dirty="0">
                <a:ln>
                  <a:noFill/>
                </a:ln>
                <a:solidFill>
                  <a:srgbClr val="FF0000"/>
                </a:solidFill>
                <a:effectLst/>
                <a:uLnTx/>
                <a:uFillTx/>
                <a:latin typeface="+mn-lt"/>
                <a:ea typeface="+mj-ea"/>
                <a:cs typeface="+mj-cs"/>
              </a:rPr>
              <a:t>Value to Participants</a:t>
            </a:r>
            <a:endParaRPr kumimoji="0" lang="en-CA" sz="3600" b="0" i="0" u="none" strike="noStrike" kern="1200" cap="none" spc="0" normalizeH="0" baseline="0" noProof="0" dirty="0">
              <a:ln>
                <a:noFill/>
              </a:ln>
              <a:solidFill>
                <a:srgbClr val="FF0000"/>
              </a:solidFill>
              <a:effectLst/>
              <a:uLnTx/>
              <a:uFillTx/>
              <a:latin typeface="+mn-lt"/>
              <a:ea typeface="+mj-ea"/>
              <a:cs typeface="+mj-cs"/>
            </a:endParaRPr>
          </a:p>
        </p:txBody>
      </p:sp>
      <p:sp>
        <p:nvSpPr>
          <p:cNvPr id="3" name="Content Placeholder 2"/>
          <p:cNvSpPr>
            <a:spLocks noGrp="1"/>
          </p:cNvSpPr>
          <p:nvPr>
            <p:ph idx="1"/>
          </p:nvPr>
        </p:nvSpPr>
        <p:spPr/>
        <p:txBody>
          <a:bodyPr>
            <a:normAutofit/>
          </a:bodyPr>
          <a:lstStyle/>
          <a:p>
            <a:r>
              <a:rPr lang="en-CA" dirty="0"/>
              <a:t>Participants have the opportunity to share their lived experiences and insights of barriers and facilitators during career transitions and to inform the improvement of the accessibility of the federal public service.</a:t>
            </a:r>
          </a:p>
          <a:p>
            <a:r>
              <a:rPr lang="en-CA" dirty="0"/>
              <a:t>Participants’ stories help to inform the development of employment accessibility standards under the Accessible Canada Act, and the development of best practices for workplace accessibility around career transitions.</a:t>
            </a:r>
          </a:p>
          <a:p>
            <a:pPr marL="0" indent="0">
              <a:buNone/>
            </a:pPr>
            <a:endParaRPr lang="en-CA" dirty="0"/>
          </a:p>
          <a:p>
            <a:pPr marL="0" indent="0">
              <a:buNone/>
            </a:pPr>
            <a:endParaRPr lang="en-CA" dirty="0"/>
          </a:p>
        </p:txBody>
      </p:sp>
    </p:spTree>
    <p:extLst>
      <p:ext uri="{BB962C8B-B14F-4D97-AF65-F5344CB8AC3E}">
        <p14:creationId xmlns:p14="http://schemas.microsoft.com/office/powerpoint/2010/main" val="5972625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20276</TotalTime>
  <Words>700</Words>
  <Application>Microsoft Office PowerPoint</Application>
  <PresentationFormat>Widescreen</PresentationFormat>
  <Paragraphs>68</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Wingdings</vt:lpstr>
      <vt:lpstr>Office Theme</vt:lpstr>
      <vt:lpstr>Career Transitions and Accessibility in the Federal Public Service  Research Project by Carleton University DWC Conference, December 1, 2020</vt:lpstr>
      <vt:lpstr>Project Description</vt:lpstr>
      <vt:lpstr>Project Team</vt:lpstr>
      <vt:lpstr>Project Goals</vt:lpstr>
      <vt:lpstr>Project Values</vt:lpstr>
      <vt:lpstr>Methods</vt:lpstr>
      <vt:lpstr>Ethics Approval Process</vt:lpstr>
      <vt:lpstr>Project Deliverables</vt:lpstr>
      <vt:lpstr>Value to Participants</vt:lpstr>
      <vt:lpstr>Get Involved</vt:lpstr>
      <vt:lpstr>Contact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Career Transitions &amp; Accessibility</dc:title>
  <dc:creator>Samantha</dc:creator>
  <cp:lastModifiedBy>Boris Vukovic</cp:lastModifiedBy>
  <cp:revision>81</cp:revision>
  <cp:lastPrinted>2020-10-26T13:19:38Z</cp:lastPrinted>
  <dcterms:created xsi:type="dcterms:W3CDTF">2020-10-15T13:32:22Z</dcterms:created>
  <dcterms:modified xsi:type="dcterms:W3CDTF">2020-11-10T16:11:42Z</dcterms:modified>
</cp:coreProperties>
</file>