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embeddedFontLst>
    <p:embeddedFont>
      <p:font typeface="Abril Fatface" panose="020B0604020202020204" charset="0"/>
      <p:regular r:id="rId21"/>
    </p:embeddedFont>
    <p:embeddedFont>
      <p:font typeface="Nunito" panose="020B060402020202020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444D751-75A8-4C2C-824C-1FCECBCE6656}">
  <a:tblStyle styleId="{E444D751-75A8-4C2C-824C-1FCECBCE665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94" d="100"/>
          <a:sy n="194" d="100"/>
        </p:scale>
        <p:origin x="112"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 name="Google Shape;19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sz="1200">
                <a:solidFill>
                  <a:schemeClr val="dk1"/>
                </a:solidFill>
              </a:rPr>
              <a:t>South Asian Womens' Rights Organization (SAWRO) is a grassroots organization led by women to address unique needs of the community, empower community women and girls and alleviate the poverty experienced by immigrant families through economic, civil and social engagement.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96cea89601_1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96cea89601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Mention that immigrant women lacked access to economic supports before, during and after the COVID-19 pandemic.</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96cea89601_1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96cea89601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96cea89601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96cea89601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96cea89601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96cea89601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6cea89601_1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96cea89601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96cea89601_1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96cea89601_1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96cea89601_1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96cea89601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96cea89601_1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96cea89601_1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96cea89601_1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96cea89601_1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9763a2cc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g9763a2cc7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96cea89601_1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96cea89601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96cea89601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96cea89601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96cea89601_1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96cea89601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a1f420375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a1f420375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96cea89601_1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96cea89601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slide">
  <p:cSld name="CUSTOM_9">
    <p:bg>
      <p:bgPr>
        <a:solidFill>
          <a:srgbClr val="FFFFFF"/>
        </a:solidFill>
        <a:effectLst/>
      </p:bgPr>
    </p:bg>
    <p:spTree>
      <p:nvGrpSpPr>
        <p:cNvPr id="1" name="Shape 8"/>
        <p:cNvGrpSpPr/>
        <p:nvPr/>
      </p:nvGrpSpPr>
      <p:grpSpPr>
        <a:xfrm>
          <a:off x="0" y="0"/>
          <a:ext cx="0" cy="0"/>
          <a:chOff x="0" y="0"/>
          <a:chExt cx="0" cy="0"/>
        </a:xfrm>
      </p:grpSpPr>
      <p:sp>
        <p:nvSpPr>
          <p:cNvPr id="9" name="Google Shape;9;p2"/>
          <p:cNvSpPr/>
          <p:nvPr/>
        </p:nvSpPr>
        <p:spPr>
          <a:xfrm>
            <a:off x="5400675" y="-66675"/>
            <a:ext cx="3810000" cy="1219200"/>
          </a:xfrm>
          <a:custGeom>
            <a:avLst/>
            <a:gdLst/>
            <a:ahLst/>
            <a:cxnLst/>
            <a:rect l="l" t="t" r="r" b="b"/>
            <a:pathLst>
              <a:path w="152400" h="48768" extrusionOk="0">
                <a:moveTo>
                  <a:pt x="0" y="25146"/>
                </a:moveTo>
                <a:lnTo>
                  <a:pt x="152400" y="48768"/>
                </a:lnTo>
                <a:lnTo>
                  <a:pt x="152400" y="0"/>
                </a:lnTo>
                <a:lnTo>
                  <a:pt x="24384" y="0"/>
                </a:lnTo>
                <a:close/>
              </a:path>
            </a:pathLst>
          </a:custGeom>
          <a:solidFill>
            <a:srgbClr val="434343"/>
          </a:solidFill>
          <a:ln>
            <a:noFill/>
          </a:ln>
        </p:spPr>
      </p:sp>
      <p:sp>
        <p:nvSpPr>
          <p:cNvPr id="10" name="Google Shape;10;p2"/>
          <p:cNvSpPr/>
          <p:nvPr/>
        </p:nvSpPr>
        <p:spPr>
          <a:xfrm>
            <a:off x="-95250" y="3971925"/>
            <a:ext cx="2324100" cy="1219200"/>
          </a:xfrm>
          <a:custGeom>
            <a:avLst/>
            <a:gdLst/>
            <a:ahLst/>
            <a:cxnLst/>
            <a:rect l="l" t="t" r="r" b="b"/>
            <a:pathLst>
              <a:path w="92964" h="48768" extrusionOk="0">
                <a:moveTo>
                  <a:pt x="2667" y="0"/>
                </a:moveTo>
                <a:lnTo>
                  <a:pt x="92964" y="35052"/>
                </a:lnTo>
                <a:lnTo>
                  <a:pt x="21336" y="48768"/>
                </a:lnTo>
                <a:lnTo>
                  <a:pt x="0" y="48768"/>
                </a:lnTo>
                <a:lnTo>
                  <a:pt x="0" y="6477"/>
                </a:lnTo>
                <a:close/>
              </a:path>
            </a:pathLst>
          </a:custGeom>
          <a:solidFill>
            <a:srgbClr val="CC3F3A"/>
          </a:solidFill>
          <a:ln>
            <a:noFill/>
          </a:ln>
        </p:spPr>
      </p:sp>
      <p:sp>
        <p:nvSpPr>
          <p:cNvPr id="11" name="Google Shape;11;p2"/>
          <p:cNvSpPr/>
          <p:nvPr/>
        </p:nvSpPr>
        <p:spPr>
          <a:xfrm>
            <a:off x="495300" y="3705225"/>
            <a:ext cx="7324725" cy="1571625"/>
          </a:xfrm>
          <a:custGeom>
            <a:avLst/>
            <a:gdLst/>
            <a:ahLst/>
            <a:cxnLst/>
            <a:rect l="l" t="t" r="r" b="b"/>
            <a:pathLst>
              <a:path w="292989" h="62865" extrusionOk="0">
                <a:moveTo>
                  <a:pt x="0" y="58674"/>
                </a:moveTo>
                <a:lnTo>
                  <a:pt x="292989" y="0"/>
                </a:lnTo>
                <a:lnTo>
                  <a:pt x="98298" y="62865"/>
                </a:lnTo>
                <a:close/>
              </a:path>
            </a:pathLst>
          </a:custGeom>
          <a:solidFill>
            <a:srgbClr val="434343"/>
          </a:solidFill>
          <a:ln>
            <a:noFill/>
          </a:ln>
        </p:spPr>
      </p:sp>
      <p:sp>
        <p:nvSpPr>
          <p:cNvPr id="12" name="Google Shape;12;p2"/>
          <p:cNvSpPr txBox="1">
            <a:spLocks noGrp="1"/>
          </p:cNvSpPr>
          <p:nvPr>
            <p:ph type="ctrTitle"/>
          </p:nvPr>
        </p:nvSpPr>
        <p:spPr>
          <a:xfrm>
            <a:off x="1224900" y="1977825"/>
            <a:ext cx="6694200" cy="1064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434343"/>
              </a:buClr>
              <a:buSzPts val="2800"/>
              <a:buNone/>
              <a:defRPr>
                <a:solidFill>
                  <a:srgbClr val="434343"/>
                </a:solidFill>
              </a:defRPr>
            </a:lvl1pPr>
            <a:lvl2pPr lvl="1" algn="ctr">
              <a:lnSpc>
                <a:spcPct val="100000"/>
              </a:lnSpc>
              <a:spcBef>
                <a:spcPts val="0"/>
              </a:spcBef>
              <a:spcAft>
                <a:spcPts val="0"/>
              </a:spcAft>
              <a:buClr>
                <a:srgbClr val="7F8D99"/>
              </a:buClr>
              <a:buSzPts val="2800"/>
              <a:buNone/>
              <a:defRPr>
                <a:solidFill>
                  <a:srgbClr val="7F8D99"/>
                </a:solidFill>
              </a:defRPr>
            </a:lvl2pPr>
            <a:lvl3pPr lvl="2" algn="ctr">
              <a:lnSpc>
                <a:spcPct val="100000"/>
              </a:lnSpc>
              <a:spcBef>
                <a:spcPts val="0"/>
              </a:spcBef>
              <a:spcAft>
                <a:spcPts val="0"/>
              </a:spcAft>
              <a:buClr>
                <a:srgbClr val="7F8D99"/>
              </a:buClr>
              <a:buSzPts val="2800"/>
              <a:buNone/>
              <a:defRPr>
                <a:solidFill>
                  <a:srgbClr val="7F8D99"/>
                </a:solidFill>
              </a:defRPr>
            </a:lvl3pPr>
            <a:lvl4pPr lvl="3" algn="ctr">
              <a:lnSpc>
                <a:spcPct val="100000"/>
              </a:lnSpc>
              <a:spcBef>
                <a:spcPts val="0"/>
              </a:spcBef>
              <a:spcAft>
                <a:spcPts val="0"/>
              </a:spcAft>
              <a:buClr>
                <a:srgbClr val="7F8D99"/>
              </a:buClr>
              <a:buSzPts val="2800"/>
              <a:buNone/>
              <a:defRPr>
                <a:solidFill>
                  <a:srgbClr val="7F8D99"/>
                </a:solidFill>
              </a:defRPr>
            </a:lvl4pPr>
            <a:lvl5pPr lvl="4" algn="ctr">
              <a:lnSpc>
                <a:spcPct val="100000"/>
              </a:lnSpc>
              <a:spcBef>
                <a:spcPts val="0"/>
              </a:spcBef>
              <a:spcAft>
                <a:spcPts val="0"/>
              </a:spcAft>
              <a:buClr>
                <a:srgbClr val="7F8D99"/>
              </a:buClr>
              <a:buSzPts val="2800"/>
              <a:buNone/>
              <a:defRPr>
                <a:solidFill>
                  <a:srgbClr val="7F8D99"/>
                </a:solidFill>
              </a:defRPr>
            </a:lvl5pPr>
            <a:lvl6pPr lvl="5" algn="ctr">
              <a:lnSpc>
                <a:spcPct val="100000"/>
              </a:lnSpc>
              <a:spcBef>
                <a:spcPts val="0"/>
              </a:spcBef>
              <a:spcAft>
                <a:spcPts val="0"/>
              </a:spcAft>
              <a:buClr>
                <a:srgbClr val="7F8D99"/>
              </a:buClr>
              <a:buSzPts val="2800"/>
              <a:buNone/>
              <a:defRPr>
                <a:solidFill>
                  <a:srgbClr val="7F8D99"/>
                </a:solidFill>
              </a:defRPr>
            </a:lvl6pPr>
            <a:lvl7pPr lvl="6" algn="ctr">
              <a:lnSpc>
                <a:spcPct val="100000"/>
              </a:lnSpc>
              <a:spcBef>
                <a:spcPts val="0"/>
              </a:spcBef>
              <a:spcAft>
                <a:spcPts val="0"/>
              </a:spcAft>
              <a:buClr>
                <a:srgbClr val="7F8D99"/>
              </a:buClr>
              <a:buSzPts val="2800"/>
              <a:buNone/>
              <a:defRPr>
                <a:solidFill>
                  <a:srgbClr val="7F8D99"/>
                </a:solidFill>
              </a:defRPr>
            </a:lvl7pPr>
            <a:lvl8pPr lvl="7" algn="ctr">
              <a:lnSpc>
                <a:spcPct val="100000"/>
              </a:lnSpc>
              <a:spcBef>
                <a:spcPts val="0"/>
              </a:spcBef>
              <a:spcAft>
                <a:spcPts val="0"/>
              </a:spcAft>
              <a:buClr>
                <a:srgbClr val="7F8D99"/>
              </a:buClr>
              <a:buSzPts val="2800"/>
              <a:buNone/>
              <a:defRPr>
                <a:solidFill>
                  <a:srgbClr val="7F8D99"/>
                </a:solidFill>
              </a:defRPr>
            </a:lvl8pPr>
            <a:lvl9pPr lvl="8" algn="ctr">
              <a:lnSpc>
                <a:spcPct val="100000"/>
              </a:lnSpc>
              <a:spcBef>
                <a:spcPts val="0"/>
              </a:spcBef>
              <a:spcAft>
                <a:spcPts val="0"/>
              </a:spcAft>
              <a:buClr>
                <a:srgbClr val="7F8D99"/>
              </a:buClr>
              <a:buSzPts val="2800"/>
              <a:buNone/>
              <a:defRPr>
                <a:solidFill>
                  <a:srgbClr val="7F8D99"/>
                </a:solidFill>
              </a:defRPr>
            </a:lvl9pPr>
          </a:lstStyle>
          <a:p>
            <a:endParaRPr/>
          </a:p>
        </p:txBody>
      </p:sp>
      <p:sp>
        <p:nvSpPr>
          <p:cNvPr id="13" name="Google Shape;13;p2"/>
          <p:cNvSpPr txBox="1">
            <a:spLocks noGrp="1"/>
          </p:cNvSpPr>
          <p:nvPr>
            <p:ph type="ctrTitle" idx="2"/>
          </p:nvPr>
        </p:nvSpPr>
        <p:spPr>
          <a:xfrm>
            <a:off x="1224900" y="2782625"/>
            <a:ext cx="6694200" cy="723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434343"/>
              </a:buClr>
              <a:buSzPts val="1800"/>
              <a:buNone/>
              <a:defRPr sz="1800">
                <a:solidFill>
                  <a:srgbClr val="434343"/>
                </a:solidFill>
              </a:defRPr>
            </a:lvl1pPr>
            <a:lvl2pPr lvl="1" algn="ctr">
              <a:lnSpc>
                <a:spcPct val="100000"/>
              </a:lnSpc>
              <a:spcBef>
                <a:spcPts val="0"/>
              </a:spcBef>
              <a:spcAft>
                <a:spcPts val="0"/>
              </a:spcAft>
              <a:buClr>
                <a:srgbClr val="7F8D99"/>
              </a:buClr>
              <a:buSzPts val="1800"/>
              <a:buNone/>
              <a:defRPr sz="1800">
                <a:solidFill>
                  <a:srgbClr val="7F8D99"/>
                </a:solidFill>
              </a:defRPr>
            </a:lvl2pPr>
            <a:lvl3pPr lvl="2" algn="ctr">
              <a:lnSpc>
                <a:spcPct val="100000"/>
              </a:lnSpc>
              <a:spcBef>
                <a:spcPts val="0"/>
              </a:spcBef>
              <a:spcAft>
                <a:spcPts val="0"/>
              </a:spcAft>
              <a:buClr>
                <a:srgbClr val="7F8D99"/>
              </a:buClr>
              <a:buSzPts val="1800"/>
              <a:buNone/>
              <a:defRPr sz="1800">
                <a:solidFill>
                  <a:srgbClr val="7F8D99"/>
                </a:solidFill>
              </a:defRPr>
            </a:lvl3pPr>
            <a:lvl4pPr lvl="3" algn="ctr">
              <a:lnSpc>
                <a:spcPct val="100000"/>
              </a:lnSpc>
              <a:spcBef>
                <a:spcPts val="0"/>
              </a:spcBef>
              <a:spcAft>
                <a:spcPts val="0"/>
              </a:spcAft>
              <a:buClr>
                <a:srgbClr val="7F8D99"/>
              </a:buClr>
              <a:buSzPts val="1800"/>
              <a:buNone/>
              <a:defRPr sz="1800">
                <a:solidFill>
                  <a:srgbClr val="7F8D99"/>
                </a:solidFill>
              </a:defRPr>
            </a:lvl4pPr>
            <a:lvl5pPr lvl="4" algn="ctr">
              <a:lnSpc>
                <a:spcPct val="100000"/>
              </a:lnSpc>
              <a:spcBef>
                <a:spcPts val="0"/>
              </a:spcBef>
              <a:spcAft>
                <a:spcPts val="0"/>
              </a:spcAft>
              <a:buClr>
                <a:srgbClr val="7F8D99"/>
              </a:buClr>
              <a:buSzPts val="1800"/>
              <a:buNone/>
              <a:defRPr sz="1800">
                <a:solidFill>
                  <a:srgbClr val="7F8D99"/>
                </a:solidFill>
              </a:defRPr>
            </a:lvl5pPr>
            <a:lvl6pPr lvl="5" algn="ctr">
              <a:lnSpc>
                <a:spcPct val="100000"/>
              </a:lnSpc>
              <a:spcBef>
                <a:spcPts val="0"/>
              </a:spcBef>
              <a:spcAft>
                <a:spcPts val="0"/>
              </a:spcAft>
              <a:buClr>
                <a:srgbClr val="7F8D99"/>
              </a:buClr>
              <a:buSzPts val="1800"/>
              <a:buNone/>
              <a:defRPr sz="1800">
                <a:solidFill>
                  <a:srgbClr val="7F8D99"/>
                </a:solidFill>
              </a:defRPr>
            </a:lvl6pPr>
            <a:lvl7pPr lvl="6" algn="ctr">
              <a:lnSpc>
                <a:spcPct val="100000"/>
              </a:lnSpc>
              <a:spcBef>
                <a:spcPts val="0"/>
              </a:spcBef>
              <a:spcAft>
                <a:spcPts val="0"/>
              </a:spcAft>
              <a:buClr>
                <a:srgbClr val="7F8D99"/>
              </a:buClr>
              <a:buSzPts val="1800"/>
              <a:buNone/>
              <a:defRPr sz="1800">
                <a:solidFill>
                  <a:srgbClr val="7F8D99"/>
                </a:solidFill>
              </a:defRPr>
            </a:lvl7pPr>
            <a:lvl8pPr lvl="7" algn="ctr">
              <a:lnSpc>
                <a:spcPct val="100000"/>
              </a:lnSpc>
              <a:spcBef>
                <a:spcPts val="0"/>
              </a:spcBef>
              <a:spcAft>
                <a:spcPts val="0"/>
              </a:spcAft>
              <a:buClr>
                <a:srgbClr val="7F8D99"/>
              </a:buClr>
              <a:buSzPts val="1800"/>
              <a:buNone/>
              <a:defRPr sz="1800">
                <a:solidFill>
                  <a:srgbClr val="7F8D99"/>
                </a:solidFill>
              </a:defRPr>
            </a:lvl8pPr>
            <a:lvl9pPr lvl="8" algn="ctr">
              <a:lnSpc>
                <a:spcPct val="100000"/>
              </a:lnSpc>
              <a:spcBef>
                <a:spcPts val="0"/>
              </a:spcBef>
              <a:spcAft>
                <a:spcPts val="0"/>
              </a:spcAft>
              <a:buClr>
                <a:srgbClr val="7F8D99"/>
              </a:buClr>
              <a:buSzPts val="1800"/>
              <a:buNone/>
              <a:defRPr sz="1800">
                <a:solidFill>
                  <a:srgbClr val="7F8D99"/>
                </a:solidFill>
              </a:defRPr>
            </a:lvl9pPr>
          </a:lstStyle>
          <a:p>
            <a:endParaRPr/>
          </a:p>
        </p:txBody>
      </p:sp>
      <p:sp>
        <p:nvSpPr>
          <p:cNvPr id="14" name="Google Shape;14;p2"/>
          <p:cNvSpPr/>
          <p:nvPr/>
        </p:nvSpPr>
        <p:spPr>
          <a:xfrm>
            <a:off x="-28575" y="-47626"/>
            <a:ext cx="7126957" cy="2543118"/>
          </a:xfrm>
          <a:custGeom>
            <a:avLst/>
            <a:gdLst/>
            <a:ahLst/>
            <a:cxnLst/>
            <a:rect l="l" t="t" r="r" b="b"/>
            <a:pathLst>
              <a:path w="292989" h="104013" extrusionOk="0">
                <a:moveTo>
                  <a:pt x="0" y="762"/>
                </a:moveTo>
                <a:lnTo>
                  <a:pt x="0" y="104013"/>
                </a:lnTo>
                <a:lnTo>
                  <a:pt x="292989" y="0"/>
                </a:lnTo>
                <a:close/>
              </a:path>
            </a:pathLst>
          </a:custGeom>
          <a:solidFill>
            <a:srgbClr val="CC3F3A"/>
          </a:solidFill>
          <a:ln>
            <a:noFill/>
          </a:ln>
        </p:spPr>
      </p:sp>
      <p:sp>
        <p:nvSpPr>
          <p:cNvPr id="15" name="Google Shape;15;p2"/>
          <p:cNvSpPr/>
          <p:nvPr/>
        </p:nvSpPr>
        <p:spPr>
          <a:xfrm>
            <a:off x="2743200" y="3257550"/>
            <a:ext cx="6448120" cy="1933575"/>
          </a:xfrm>
          <a:custGeom>
            <a:avLst/>
            <a:gdLst/>
            <a:ahLst/>
            <a:cxnLst/>
            <a:rect l="l" t="t" r="r" b="b"/>
            <a:pathLst>
              <a:path w="255270" h="77343" extrusionOk="0">
                <a:moveTo>
                  <a:pt x="0" y="76200"/>
                </a:moveTo>
                <a:lnTo>
                  <a:pt x="255270" y="0"/>
                </a:lnTo>
                <a:lnTo>
                  <a:pt x="255270" y="77343"/>
                </a:lnTo>
                <a:close/>
              </a:path>
            </a:pathLst>
          </a:custGeom>
          <a:solidFill>
            <a:srgbClr val="CC3F3A"/>
          </a:soli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lide with three columns" type="titleOnly">
  <p:cSld name="TITLE_ONLY">
    <p:spTree>
      <p:nvGrpSpPr>
        <p:cNvPr id="1" name="Shape 70"/>
        <p:cNvGrpSpPr/>
        <p:nvPr/>
      </p:nvGrpSpPr>
      <p:grpSpPr>
        <a:xfrm>
          <a:off x="0" y="0"/>
          <a:ext cx="0" cy="0"/>
          <a:chOff x="0" y="0"/>
          <a:chExt cx="0" cy="0"/>
        </a:xfrm>
      </p:grpSpPr>
      <p:sp>
        <p:nvSpPr>
          <p:cNvPr id="71" name="Google Shape;71;p11"/>
          <p:cNvSpPr/>
          <p:nvPr/>
        </p:nvSpPr>
        <p:spPr>
          <a:xfrm>
            <a:off x="2247325" y="4679400"/>
            <a:ext cx="6896700" cy="464100"/>
          </a:xfrm>
          <a:prstGeom prst="rect">
            <a:avLst/>
          </a:prstGeom>
          <a:solidFill>
            <a:srgbClr val="4343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11"/>
          <p:cNvSpPr/>
          <p:nvPr/>
        </p:nvSpPr>
        <p:spPr>
          <a:xfrm>
            <a:off x="-9100" y="4285400"/>
            <a:ext cx="2865900" cy="858000"/>
          </a:xfrm>
          <a:prstGeom prst="rect">
            <a:avLst/>
          </a:prstGeom>
          <a:solidFill>
            <a:srgbClr val="CC3F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11"/>
          <p:cNvSpPr txBox="1">
            <a:spLocks noGrp="1"/>
          </p:cNvSpPr>
          <p:nvPr>
            <p:ph type="title"/>
          </p:nvPr>
        </p:nvSpPr>
        <p:spPr>
          <a:xfrm>
            <a:off x="311700" y="673625"/>
            <a:ext cx="8520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434343"/>
              </a:buClr>
              <a:buSzPts val="2800"/>
              <a:buNone/>
              <a:defRPr>
                <a:solidFill>
                  <a:srgbClr val="434343"/>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 name="Google Shape;7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a:t>
            </a:fld>
            <a:endParaRPr/>
          </a:p>
        </p:txBody>
      </p:sp>
      <p:sp>
        <p:nvSpPr>
          <p:cNvPr id="75" name="Google Shape;75;p11"/>
          <p:cNvSpPr/>
          <p:nvPr/>
        </p:nvSpPr>
        <p:spPr>
          <a:xfrm>
            <a:off x="25" y="-18200"/>
            <a:ext cx="9144000" cy="282000"/>
          </a:xfrm>
          <a:prstGeom prst="rect">
            <a:avLst/>
          </a:prstGeom>
          <a:solidFill>
            <a:srgbClr val="CC3F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11"/>
          <p:cNvSpPr txBox="1">
            <a:spLocks noGrp="1"/>
          </p:cNvSpPr>
          <p:nvPr>
            <p:ph type="subTitle" idx="1"/>
          </p:nvPr>
        </p:nvSpPr>
        <p:spPr>
          <a:xfrm>
            <a:off x="575640" y="2167675"/>
            <a:ext cx="2448600" cy="4641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400" b="1">
                <a:solidFill>
                  <a:srgbClr val="CC3F3A"/>
                </a:solidFill>
              </a:defRPr>
            </a:lvl1pPr>
            <a:lvl2pPr lvl="1" rtl="0">
              <a:spcBef>
                <a:spcPts val="0"/>
              </a:spcBef>
              <a:spcAft>
                <a:spcPts val="0"/>
              </a:spcAft>
              <a:buNone/>
              <a:defRPr sz="1400" b="1">
                <a:solidFill>
                  <a:srgbClr val="CC3F3A"/>
                </a:solidFill>
              </a:defRPr>
            </a:lvl2pPr>
            <a:lvl3pPr lvl="2" rtl="0">
              <a:spcBef>
                <a:spcPts val="0"/>
              </a:spcBef>
              <a:spcAft>
                <a:spcPts val="0"/>
              </a:spcAft>
              <a:buNone/>
              <a:defRPr sz="1400" b="1">
                <a:solidFill>
                  <a:srgbClr val="CC3F3A"/>
                </a:solidFill>
              </a:defRPr>
            </a:lvl3pPr>
            <a:lvl4pPr lvl="3" rtl="0">
              <a:spcBef>
                <a:spcPts val="0"/>
              </a:spcBef>
              <a:spcAft>
                <a:spcPts val="0"/>
              </a:spcAft>
              <a:buNone/>
              <a:defRPr sz="1400" b="1">
                <a:solidFill>
                  <a:srgbClr val="CC3F3A"/>
                </a:solidFill>
              </a:defRPr>
            </a:lvl4pPr>
            <a:lvl5pPr lvl="4" rtl="0">
              <a:spcBef>
                <a:spcPts val="0"/>
              </a:spcBef>
              <a:spcAft>
                <a:spcPts val="0"/>
              </a:spcAft>
              <a:buNone/>
              <a:defRPr sz="1400" b="1">
                <a:solidFill>
                  <a:srgbClr val="CC3F3A"/>
                </a:solidFill>
              </a:defRPr>
            </a:lvl5pPr>
            <a:lvl6pPr lvl="5" rtl="0">
              <a:spcBef>
                <a:spcPts val="0"/>
              </a:spcBef>
              <a:spcAft>
                <a:spcPts val="0"/>
              </a:spcAft>
              <a:buNone/>
              <a:defRPr sz="1400" b="1">
                <a:solidFill>
                  <a:srgbClr val="CC3F3A"/>
                </a:solidFill>
              </a:defRPr>
            </a:lvl6pPr>
            <a:lvl7pPr lvl="6" rtl="0">
              <a:spcBef>
                <a:spcPts val="0"/>
              </a:spcBef>
              <a:spcAft>
                <a:spcPts val="0"/>
              </a:spcAft>
              <a:buNone/>
              <a:defRPr sz="1400" b="1">
                <a:solidFill>
                  <a:srgbClr val="CC3F3A"/>
                </a:solidFill>
              </a:defRPr>
            </a:lvl7pPr>
            <a:lvl8pPr lvl="7" rtl="0">
              <a:spcBef>
                <a:spcPts val="0"/>
              </a:spcBef>
              <a:spcAft>
                <a:spcPts val="0"/>
              </a:spcAft>
              <a:buNone/>
              <a:defRPr sz="1400" b="1">
                <a:solidFill>
                  <a:srgbClr val="CC3F3A"/>
                </a:solidFill>
              </a:defRPr>
            </a:lvl8pPr>
            <a:lvl9pPr lvl="8" rtl="0">
              <a:spcBef>
                <a:spcPts val="0"/>
              </a:spcBef>
              <a:spcAft>
                <a:spcPts val="0"/>
              </a:spcAft>
              <a:buNone/>
              <a:defRPr sz="1400" b="1">
                <a:solidFill>
                  <a:srgbClr val="CC3F3A"/>
                </a:solidFill>
              </a:defRPr>
            </a:lvl9pPr>
          </a:lstStyle>
          <a:p>
            <a:endParaRPr/>
          </a:p>
        </p:txBody>
      </p:sp>
      <p:sp>
        <p:nvSpPr>
          <p:cNvPr id="77" name="Google Shape;77;p11"/>
          <p:cNvSpPr txBox="1">
            <a:spLocks noGrp="1"/>
          </p:cNvSpPr>
          <p:nvPr>
            <p:ph type="subTitle" idx="2"/>
          </p:nvPr>
        </p:nvSpPr>
        <p:spPr>
          <a:xfrm>
            <a:off x="575640" y="2503926"/>
            <a:ext cx="2448600" cy="1286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rgbClr val="999999"/>
                </a:solidFill>
              </a:defRPr>
            </a:lvl1pPr>
            <a:lvl2pPr lvl="1" rtl="0">
              <a:spcBef>
                <a:spcPts val="0"/>
              </a:spcBef>
              <a:spcAft>
                <a:spcPts val="0"/>
              </a:spcAft>
              <a:buNone/>
              <a:defRPr sz="1400">
                <a:solidFill>
                  <a:srgbClr val="999999"/>
                </a:solidFill>
              </a:defRPr>
            </a:lvl2pPr>
            <a:lvl3pPr lvl="2" rtl="0">
              <a:spcBef>
                <a:spcPts val="0"/>
              </a:spcBef>
              <a:spcAft>
                <a:spcPts val="0"/>
              </a:spcAft>
              <a:buNone/>
              <a:defRPr sz="1400">
                <a:solidFill>
                  <a:srgbClr val="999999"/>
                </a:solidFill>
              </a:defRPr>
            </a:lvl3pPr>
            <a:lvl4pPr lvl="3" rtl="0">
              <a:spcBef>
                <a:spcPts val="0"/>
              </a:spcBef>
              <a:spcAft>
                <a:spcPts val="0"/>
              </a:spcAft>
              <a:buNone/>
              <a:defRPr sz="1400">
                <a:solidFill>
                  <a:srgbClr val="999999"/>
                </a:solidFill>
              </a:defRPr>
            </a:lvl4pPr>
            <a:lvl5pPr lvl="4" rtl="0">
              <a:spcBef>
                <a:spcPts val="0"/>
              </a:spcBef>
              <a:spcAft>
                <a:spcPts val="0"/>
              </a:spcAft>
              <a:buNone/>
              <a:defRPr sz="1400">
                <a:solidFill>
                  <a:srgbClr val="999999"/>
                </a:solidFill>
              </a:defRPr>
            </a:lvl5pPr>
            <a:lvl6pPr lvl="5" rtl="0">
              <a:spcBef>
                <a:spcPts val="0"/>
              </a:spcBef>
              <a:spcAft>
                <a:spcPts val="0"/>
              </a:spcAft>
              <a:buNone/>
              <a:defRPr sz="1400">
                <a:solidFill>
                  <a:srgbClr val="999999"/>
                </a:solidFill>
              </a:defRPr>
            </a:lvl6pPr>
            <a:lvl7pPr lvl="6" rtl="0">
              <a:spcBef>
                <a:spcPts val="0"/>
              </a:spcBef>
              <a:spcAft>
                <a:spcPts val="0"/>
              </a:spcAft>
              <a:buNone/>
              <a:defRPr sz="1400">
                <a:solidFill>
                  <a:srgbClr val="999999"/>
                </a:solidFill>
              </a:defRPr>
            </a:lvl7pPr>
            <a:lvl8pPr lvl="7" rtl="0">
              <a:spcBef>
                <a:spcPts val="0"/>
              </a:spcBef>
              <a:spcAft>
                <a:spcPts val="0"/>
              </a:spcAft>
              <a:buNone/>
              <a:defRPr sz="1400">
                <a:solidFill>
                  <a:srgbClr val="999999"/>
                </a:solidFill>
              </a:defRPr>
            </a:lvl8pPr>
            <a:lvl9pPr lvl="8" rtl="0">
              <a:spcBef>
                <a:spcPts val="0"/>
              </a:spcBef>
              <a:spcAft>
                <a:spcPts val="0"/>
              </a:spcAft>
              <a:buNone/>
              <a:defRPr sz="1400">
                <a:solidFill>
                  <a:srgbClr val="999999"/>
                </a:solidFill>
              </a:defRPr>
            </a:lvl9pPr>
          </a:lstStyle>
          <a:p>
            <a:endParaRPr/>
          </a:p>
        </p:txBody>
      </p:sp>
      <p:sp>
        <p:nvSpPr>
          <p:cNvPr id="78" name="Google Shape;78;p11"/>
          <p:cNvSpPr txBox="1">
            <a:spLocks noGrp="1"/>
          </p:cNvSpPr>
          <p:nvPr>
            <p:ph type="subTitle" idx="3"/>
          </p:nvPr>
        </p:nvSpPr>
        <p:spPr>
          <a:xfrm>
            <a:off x="3355575" y="2167675"/>
            <a:ext cx="2448600" cy="4641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400" b="1">
                <a:solidFill>
                  <a:srgbClr val="CC3F3A"/>
                </a:solidFill>
              </a:defRPr>
            </a:lvl1pPr>
            <a:lvl2pPr lvl="1" rtl="0">
              <a:spcBef>
                <a:spcPts val="0"/>
              </a:spcBef>
              <a:spcAft>
                <a:spcPts val="0"/>
              </a:spcAft>
              <a:buNone/>
              <a:defRPr sz="1400" b="1">
                <a:solidFill>
                  <a:srgbClr val="CC3F3A"/>
                </a:solidFill>
              </a:defRPr>
            </a:lvl2pPr>
            <a:lvl3pPr lvl="2" rtl="0">
              <a:spcBef>
                <a:spcPts val="0"/>
              </a:spcBef>
              <a:spcAft>
                <a:spcPts val="0"/>
              </a:spcAft>
              <a:buNone/>
              <a:defRPr sz="1400" b="1">
                <a:solidFill>
                  <a:srgbClr val="CC3F3A"/>
                </a:solidFill>
              </a:defRPr>
            </a:lvl3pPr>
            <a:lvl4pPr lvl="3" rtl="0">
              <a:spcBef>
                <a:spcPts val="0"/>
              </a:spcBef>
              <a:spcAft>
                <a:spcPts val="0"/>
              </a:spcAft>
              <a:buNone/>
              <a:defRPr sz="1400" b="1">
                <a:solidFill>
                  <a:srgbClr val="CC3F3A"/>
                </a:solidFill>
              </a:defRPr>
            </a:lvl4pPr>
            <a:lvl5pPr lvl="4" rtl="0">
              <a:spcBef>
                <a:spcPts val="0"/>
              </a:spcBef>
              <a:spcAft>
                <a:spcPts val="0"/>
              </a:spcAft>
              <a:buNone/>
              <a:defRPr sz="1400" b="1">
                <a:solidFill>
                  <a:srgbClr val="CC3F3A"/>
                </a:solidFill>
              </a:defRPr>
            </a:lvl5pPr>
            <a:lvl6pPr lvl="5" rtl="0">
              <a:spcBef>
                <a:spcPts val="0"/>
              </a:spcBef>
              <a:spcAft>
                <a:spcPts val="0"/>
              </a:spcAft>
              <a:buNone/>
              <a:defRPr sz="1400" b="1">
                <a:solidFill>
                  <a:srgbClr val="CC3F3A"/>
                </a:solidFill>
              </a:defRPr>
            </a:lvl6pPr>
            <a:lvl7pPr lvl="6" rtl="0">
              <a:spcBef>
                <a:spcPts val="0"/>
              </a:spcBef>
              <a:spcAft>
                <a:spcPts val="0"/>
              </a:spcAft>
              <a:buNone/>
              <a:defRPr sz="1400" b="1">
                <a:solidFill>
                  <a:srgbClr val="CC3F3A"/>
                </a:solidFill>
              </a:defRPr>
            </a:lvl7pPr>
            <a:lvl8pPr lvl="7" rtl="0">
              <a:spcBef>
                <a:spcPts val="0"/>
              </a:spcBef>
              <a:spcAft>
                <a:spcPts val="0"/>
              </a:spcAft>
              <a:buNone/>
              <a:defRPr sz="1400" b="1">
                <a:solidFill>
                  <a:srgbClr val="CC3F3A"/>
                </a:solidFill>
              </a:defRPr>
            </a:lvl8pPr>
            <a:lvl9pPr lvl="8" rtl="0">
              <a:spcBef>
                <a:spcPts val="0"/>
              </a:spcBef>
              <a:spcAft>
                <a:spcPts val="0"/>
              </a:spcAft>
              <a:buNone/>
              <a:defRPr sz="1400" b="1">
                <a:solidFill>
                  <a:srgbClr val="CC3F3A"/>
                </a:solidFill>
              </a:defRPr>
            </a:lvl9pPr>
          </a:lstStyle>
          <a:p>
            <a:endParaRPr/>
          </a:p>
        </p:txBody>
      </p:sp>
      <p:sp>
        <p:nvSpPr>
          <p:cNvPr id="79" name="Google Shape;79;p11"/>
          <p:cNvSpPr txBox="1">
            <a:spLocks noGrp="1"/>
          </p:cNvSpPr>
          <p:nvPr>
            <p:ph type="subTitle" idx="4"/>
          </p:nvPr>
        </p:nvSpPr>
        <p:spPr>
          <a:xfrm>
            <a:off x="3355575" y="2503926"/>
            <a:ext cx="2448600" cy="1286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rgbClr val="999999"/>
                </a:solidFill>
              </a:defRPr>
            </a:lvl1pPr>
            <a:lvl2pPr lvl="1" rtl="0">
              <a:spcBef>
                <a:spcPts val="0"/>
              </a:spcBef>
              <a:spcAft>
                <a:spcPts val="0"/>
              </a:spcAft>
              <a:buNone/>
              <a:defRPr sz="1400">
                <a:solidFill>
                  <a:srgbClr val="999999"/>
                </a:solidFill>
              </a:defRPr>
            </a:lvl2pPr>
            <a:lvl3pPr lvl="2" rtl="0">
              <a:spcBef>
                <a:spcPts val="0"/>
              </a:spcBef>
              <a:spcAft>
                <a:spcPts val="0"/>
              </a:spcAft>
              <a:buNone/>
              <a:defRPr sz="1400">
                <a:solidFill>
                  <a:srgbClr val="999999"/>
                </a:solidFill>
              </a:defRPr>
            </a:lvl3pPr>
            <a:lvl4pPr lvl="3" rtl="0">
              <a:spcBef>
                <a:spcPts val="0"/>
              </a:spcBef>
              <a:spcAft>
                <a:spcPts val="0"/>
              </a:spcAft>
              <a:buNone/>
              <a:defRPr sz="1400">
                <a:solidFill>
                  <a:srgbClr val="999999"/>
                </a:solidFill>
              </a:defRPr>
            </a:lvl4pPr>
            <a:lvl5pPr lvl="4" rtl="0">
              <a:spcBef>
                <a:spcPts val="0"/>
              </a:spcBef>
              <a:spcAft>
                <a:spcPts val="0"/>
              </a:spcAft>
              <a:buNone/>
              <a:defRPr sz="1400">
                <a:solidFill>
                  <a:srgbClr val="999999"/>
                </a:solidFill>
              </a:defRPr>
            </a:lvl5pPr>
            <a:lvl6pPr lvl="5" rtl="0">
              <a:spcBef>
                <a:spcPts val="0"/>
              </a:spcBef>
              <a:spcAft>
                <a:spcPts val="0"/>
              </a:spcAft>
              <a:buNone/>
              <a:defRPr sz="1400">
                <a:solidFill>
                  <a:srgbClr val="999999"/>
                </a:solidFill>
              </a:defRPr>
            </a:lvl6pPr>
            <a:lvl7pPr lvl="6" rtl="0">
              <a:spcBef>
                <a:spcPts val="0"/>
              </a:spcBef>
              <a:spcAft>
                <a:spcPts val="0"/>
              </a:spcAft>
              <a:buNone/>
              <a:defRPr sz="1400">
                <a:solidFill>
                  <a:srgbClr val="999999"/>
                </a:solidFill>
              </a:defRPr>
            </a:lvl7pPr>
            <a:lvl8pPr lvl="7" rtl="0">
              <a:spcBef>
                <a:spcPts val="0"/>
              </a:spcBef>
              <a:spcAft>
                <a:spcPts val="0"/>
              </a:spcAft>
              <a:buNone/>
              <a:defRPr sz="1400">
                <a:solidFill>
                  <a:srgbClr val="999999"/>
                </a:solidFill>
              </a:defRPr>
            </a:lvl8pPr>
            <a:lvl9pPr lvl="8" rtl="0">
              <a:spcBef>
                <a:spcPts val="0"/>
              </a:spcBef>
              <a:spcAft>
                <a:spcPts val="0"/>
              </a:spcAft>
              <a:buNone/>
              <a:defRPr sz="1400">
                <a:solidFill>
                  <a:srgbClr val="999999"/>
                </a:solidFill>
              </a:defRPr>
            </a:lvl9pPr>
          </a:lstStyle>
          <a:p>
            <a:endParaRPr/>
          </a:p>
        </p:txBody>
      </p:sp>
      <p:sp>
        <p:nvSpPr>
          <p:cNvPr id="80" name="Google Shape;80;p11"/>
          <p:cNvSpPr txBox="1">
            <a:spLocks noGrp="1"/>
          </p:cNvSpPr>
          <p:nvPr>
            <p:ph type="subTitle" idx="5"/>
          </p:nvPr>
        </p:nvSpPr>
        <p:spPr>
          <a:xfrm>
            <a:off x="6119761" y="2167675"/>
            <a:ext cx="2448600" cy="4641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400" b="1">
                <a:solidFill>
                  <a:srgbClr val="CC3F3A"/>
                </a:solidFill>
              </a:defRPr>
            </a:lvl1pPr>
            <a:lvl2pPr lvl="1" rtl="0">
              <a:spcBef>
                <a:spcPts val="0"/>
              </a:spcBef>
              <a:spcAft>
                <a:spcPts val="0"/>
              </a:spcAft>
              <a:buNone/>
              <a:defRPr sz="1400" b="1">
                <a:solidFill>
                  <a:srgbClr val="CC3F3A"/>
                </a:solidFill>
              </a:defRPr>
            </a:lvl2pPr>
            <a:lvl3pPr lvl="2" rtl="0">
              <a:spcBef>
                <a:spcPts val="0"/>
              </a:spcBef>
              <a:spcAft>
                <a:spcPts val="0"/>
              </a:spcAft>
              <a:buNone/>
              <a:defRPr sz="1400" b="1">
                <a:solidFill>
                  <a:srgbClr val="CC3F3A"/>
                </a:solidFill>
              </a:defRPr>
            </a:lvl3pPr>
            <a:lvl4pPr lvl="3" rtl="0">
              <a:spcBef>
                <a:spcPts val="0"/>
              </a:spcBef>
              <a:spcAft>
                <a:spcPts val="0"/>
              </a:spcAft>
              <a:buNone/>
              <a:defRPr sz="1400" b="1">
                <a:solidFill>
                  <a:srgbClr val="CC3F3A"/>
                </a:solidFill>
              </a:defRPr>
            </a:lvl4pPr>
            <a:lvl5pPr lvl="4" rtl="0">
              <a:spcBef>
                <a:spcPts val="0"/>
              </a:spcBef>
              <a:spcAft>
                <a:spcPts val="0"/>
              </a:spcAft>
              <a:buNone/>
              <a:defRPr sz="1400" b="1">
                <a:solidFill>
                  <a:srgbClr val="CC3F3A"/>
                </a:solidFill>
              </a:defRPr>
            </a:lvl5pPr>
            <a:lvl6pPr lvl="5" rtl="0">
              <a:spcBef>
                <a:spcPts val="0"/>
              </a:spcBef>
              <a:spcAft>
                <a:spcPts val="0"/>
              </a:spcAft>
              <a:buNone/>
              <a:defRPr sz="1400" b="1">
                <a:solidFill>
                  <a:srgbClr val="CC3F3A"/>
                </a:solidFill>
              </a:defRPr>
            </a:lvl6pPr>
            <a:lvl7pPr lvl="6" rtl="0">
              <a:spcBef>
                <a:spcPts val="0"/>
              </a:spcBef>
              <a:spcAft>
                <a:spcPts val="0"/>
              </a:spcAft>
              <a:buNone/>
              <a:defRPr sz="1400" b="1">
                <a:solidFill>
                  <a:srgbClr val="CC3F3A"/>
                </a:solidFill>
              </a:defRPr>
            </a:lvl7pPr>
            <a:lvl8pPr lvl="7" rtl="0">
              <a:spcBef>
                <a:spcPts val="0"/>
              </a:spcBef>
              <a:spcAft>
                <a:spcPts val="0"/>
              </a:spcAft>
              <a:buNone/>
              <a:defRPr sz="1400" b="1">
                <a:solidFill>
                  <a:srgbClr val="CC3F3A"/>
                </a:solidFill>
              </a:defRPr>
            </a:lvl8pPr>
            <a:lvl9pPr lvl="8" rtl="0">
              <a:spcBef>
                <a:spcPts val="0"/>
              </a:spcBef>
              <a:spcAft>
                <a:spcPts val="0"/>
              </a:spcAft>
              <a:buNone/>
              <a:defRPr sz="1400" b="1">
                <a:solidFill>
                  <a:srgbClr val="CC3F3A"/>
                </a:solidFill>
              </a:defRPr>
            </a:lvl9pPr>
          </a:lstStyle>
          <a:p>
            <a:endParaRPr/>
          </a:p>
        </p:txBody>
      </p:sp>
      <p:sp>
        <p:nvSpPr>
          <p:cNvPr id="81" name="Google Shape;81;p11"/>
          <p:cNvSpPr txBox="1">
            <a:spLocks noGrp="1"/>
          </p:cNvSpPr>
          <p:nvPr>
            <p:ph type="subTitle" idx="6"/>
          </p:nvPr>
        </p:nvSpPr>
        <p:spPr>
          <a:xfrm>
            <a:off x="6119761" y="2503926"/>
            <a:ext cx="2448600" cy="1286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rgbClr val="999999"/>
                </a:solidFill>
              </a:defRPr>
            </a:lvl1pPr>
            <a:lvl2pPr lvl="1" rtl="0">
              <a:spcBef>
                <a:spcPts val="0"/>
              </a:spcBef>
              <a:spcAft>
                <a:spcPts val="0"/>
              </a:spcAft>
              <a:buNone/>
              <a:defRPr sz="1400">
                <a:solidFill>
                  <a:srgbClr val="999999"/>
                </a:solidFill>
              </a:defRPr>
            </a:lvl2pPr>
            <a:lvl3pPr lvl="2" rtl="0">
              <a:spcBef>
                <a:spcPts val="0"/>
              </a:spcBef>
              <a:spcAft>
                <a:spcPts val="0"/>
              </a:spcAft>
              <a:buNone/>
              <a:defRPr sz="1400">
                <a:solidFill>
                  <a:srgbClr val="999999"/>
                </a:solidFill>
              </a:defRPr>
            </a:lvl3pPr>
            <a:lvl4pPr lvl="3" rtl="0">
              <a:spcBef>
                <a:spcPts val="0"/>
              </a:spcBef>
              <a:spcAft>
                <a:spcPts val="0"/>
              </a:spcAft>
              <a:buNone/>
              <a:defRPr sz="1400">
                <a:solidFill>
                  <a:srgbClr val="999999"/>
                </a:solidFill>
              </a:defRPr>
            </a:lvl4pPr>
            <a:lvl5pPr lvl="4" rtl="0">
              <a:spcBef>
                <a:spcPts val="0"/>
              </a:spcBef>
              <a:spcAft>
                <a:spcPts val="0"/>
              </a:spcAft>
              <a:buNone/>
              <a:defRPr sz="1400">
                <a:solidFill>
                  <a:srgbClr val="999999"/>
                </a:solidFill>
              </a:defRPr>
            </a:lvl5pPr>
            <a:lvl6pPr lvl="5" rtl="0">
              <a:spcBef>
                <a:spcPts val="0"/>
              </a:spcBef>
              <a:spcAft>
                <a:spcPts val="0"/>
              </a:spcAft>
              <a:buNone/>
              <a:defRPr sz="1400">
                <a:solidFill>
                  <a:srgbClr val="999999"/>
                </a:solidFill>
              </a:defRPr>
            </a:lvl6pPr>
            <a:lvl7pPr lvl="6" rtl="0">
              <a:spcBef>
                <a:spcPts val="0"/>
              </a:spcBef>
              <a:spcAft>
                <a:spcPts val="0"/>
              </a:spcAft>
              <a:buNone/>
              <a:defRPr sz="1400">
                <a:solidFill>
                  <a:srgbClr val="999999"/>
                </a:solidFill>
              </a:defRPr>
            </a:lvl7pPr>
            <a:lvl8pPr lvl="7" rtl="0">
              <a:spcBef>
                <a:spcPts val="0"/>
              </a:spcBef>
              <a:spcAft>
                <a:spcPts val="0"/>
              </a:spcAft>
              <a:buNone/>
              <a:defRPr sz="1400">
                <a:solidFill>
                  <a:srgbClr val="999999"/>
                </a:solidFill>
              </a:defRPr>
            </a:lvl8pPr>
            <a:lvl9pPr lvl="8" rtl="0">
              <a:spcBef>
                <a:spcPts val="0"/>
              </a:spcBef>
              <a:spcAft>
                <a:spcPts val="0"/>
              </a:spcAft>
              <a:buNone/>
              <a:defRPr sz="1400">
                <a:solidFill>
                  <a:srgbClr val="999999"/>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lide with six columns">
  <p:cSld name="CUSTOM_2">
    <p:spTree>
      <p:nvGrpSpPr>
        <p:cNvPr id="1" name="Shape 82"/>
        <p:cNvGrpSpPr/>
        <p:nvPr/>
      </p:nvGrpSpPr>
      <p:grpSpPr>
        <a:xfrm>
          <a:off x="0" y="0"/>
          <a:ext cx="0" cy="0"/>
          <a:chOff x="0" y="0"/>
          <a:chExt cx="0" cy="0"/>
        </a:xfrm>
      </p:grpSpPr>
      <p:sp>
        <p:nvSpPr>
          <p:cNvPr id="83" name="Google Shape;83;p12"/>
          <p:cNvSpPr txBox="1">
            <a:spLocks noGrp="1"/>
          </p:cNvSpPr>
          <p:nvPr>
            <p:ph type="title"/>
          </p:nvPr>
        </p:nvSpPr>
        <p:spPr>
          <a:xfrm>
            <a:off x="-510875" y="762500"/>
            <a:ext cx="10165800" cy="572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CC3F3A"/>
              </a:buClr>
              <a:buSzPts val="2800"/>
              <a:buNone/>
              <a:defRPr>
                <a:solidFill>
                  <a:srgbClr val="CC3F3A"/>
                </a:solidFill>
              </a:defRPr>
            </a:lvl1pPr>
            <a:lvl2pPr lvl="1" algn="ctr">
              <a:lnSpc>
                <a:spcPct val="100000"/>
              </a:lnSpc>
              <a:spcBef>
                <a:spcPts val="0"/>
              </a:spcBef>
              <a:spcAft>
                <a:spcPts val="0"/>
              </a:spcAft>
              <a:buClr>
                <a:srgbClr val="CC3F3A"/>
              </a:buClr>
              <a:buSzPts val="2800"/>
              <a:buNone/>
              <a:defRPr>
                <a:solidFill>
                  <a:srgbClr val="CC3F3A"/>
                </a:solidFill>
              </a:defRPr>
            </a:lvl2pPr>
            <a:lvl3pPr lvl="2" algn="ctr">
              <a:lnSpc>
                <a:spcPct val="100000"/>
              </a:lnSpc>
              <a:spcBef>
                <a:spcPts val="0"/>
              </a:spcBef>
              <a:spcAft>
                <a:spcPts val="0"/>
              </a:spcAft>
              <a:buClr>
                <a:srgbClr val="CC3F3A"/>
              </a:buClr>
              <a:buSzPts val="2800"/>
              <a:buNone/>
              <a:defRPr>
                <a:solidFill>
                  <a:srgbClr val="CC3F3A"/>
                </a:solidFill>
              </a:defRPr>
            </a:lvl3pPr>
            <a:lvl4pPr lvl="3" algn="ctr">
              <a:lnSpc>
                <a:spcPct val="100000"/>
              </a:lnSpc>
              <a:spcBef>
                <a:spcPts val="0"/>
              </a:spcBef>
              <a:spcAft>
                <a:spcPts val="0"/>
              </a:spcAft>
              <a:buClr>
                <a:srgbClr val="CC3F3A"/>
              </a:buClr>
              <a:buSzPts val="2800"/>
              <a:buNone/>
              <a:defRPr>
                <a:solidFill>
                  <a:srgbClr val="CC3F3A"/>
                </a:solidFill>
              </a:defRPr>
            </a:lvl4pPr>
            <a:lvl5pPr lvl="4" algn="ctr">
              <a:lnSpc>
                <a:spcPct val="100000"/>
              </a:lnSpc>
              <a:spcBef>
                <a:spcPts val="0"/>
              </a:spcBef>
              <a:spcAft>
                <a:spcPts val="0"/>
              </a:spcAft>
              <a:buClr>
                <a:srgbClr val="CC3F3A"/>
              </a:buClr>
              <a:buSzPts val="2800"/>
              <a:buNone/>
              <a:defRPr>
                <a:solidFill>
                  <a:srgbClr val="CC3F3A"/>
                </a:solidFill>
              </a:defRPr>
            </a:lvl5pPr>
            <a:lvl6pPr lvl="5" algn="ctr">
              <a:lnSpc>
                <a:spcPct val="100000"/>
              </a:lnSpc>
              <a:spcBef>
                <a:spcPts val="0"/>
              </a:spcBef>
              <a:spcAft>
                <a:spcPts val="0"/>
              </a:spcAft>
              <a:buClr>
                <a:srgbClr val="CC3F3A"/>
              </a:buClr>
              <a:buSzPts val="2800"/>
              <a:buNone/>
              <a:defRPr>
                <a:solidFill>
                  <a:srgbClr val="CC3F3A"/>
                </a:solidFill>
              </a:defRPr>
            </a:lvl6pPr>
            <a:lvl7pPr lvl="6" algn="ctr">
              <a:lnSpc>
                <a:spcPct val="100000"/>
              </a:lnSpc>
              <a:spcBef>
                <a:spcPts val="0"/>
              </a:spcBef>
              <a:spcAft>
                <a:spcPts val="0"/>
              </a:spcAft>
              <a:buClr>
                <a:srgbClr val="CC3F3A"/>
              </a:buClr>
              <a:buSzPts val="2800"/>
              <a:buNone/>
              <a:defRPr>
                <a:solidFill>
                  <a:srgbClr val="CC3F3A"/>
                </a:solidFill>
              </a:defRPr>
            </a:lvl7pPr>
            <a:lvl8pPr lvl="7" algn="ctr">
              <a:lnSpc>
                <a:spcPct val="100000"/>
              </a:lnSpc>
              <a:spcBef>
                <a:spcPts val="0"/>
              </a:spcBef>
              <a:spcAft>
                <a:spcPts val="0"/>
              </a:spcAft>
              <a:buClr>
                <a:srgbClr val="CC3F3A"/>
              </a:buClr>
              <a:buSzPts val="2800"/>
              <a:buNone/>
              <a:defRPr>
                <a:solidFill>
                  <a:srgbClr val="CC3F3A"/>
                </a:solidFill>
              </a:defRPr>
            </a:lvl8pPr>
            <a:lvl9pPr lvl="8" algn="ctr">
              <a:lnSpc>
                <a:spcPct val="100000"/>
              </a:lnSpc>
              <a:spcBef>
                <a:spcPts val="0"/>
              </a:spcBef>
              <a:spcAft>
                <a:spcPts val="0"/>
              </a:spcAft>
              <a:buClr>
                <a:srgbClr val="CC3F3A"/>
              </a:buClr>
              <a:buSzPts val="2800"/>
              <a:buNone/>
              <a:defRPr>
                <a:solidFill>
                  <a:srgbClr val="CC3F3A"/>
                </a:solidFill>
              </a:defRPr>
            </a:lvl9pPr>
          </a:lstStyle>
          <a:p>
            <a:endParaRPr/>
          </a:p>
        </p:txBody>
      </p:sp>
      <p:sp>
        <p:nvSpPr>
          <p:cNvPr id="84" name="Google Shape;84;p12"/>
          <p:cNvSpPr/>
          <p:nvPr/>
        </p:nvSpPr>
        <p:spPr>
          <a:xfrm>
            <a:off x="0" y="4861500"/>
            <a:ext cx="9144000" cy="282000"/>
          </a:xfrm>
          <a:prstGeom prst="rect">
            <a:avLst/>
          </a:prstGeom>
          <a:solidFill>
            <a:srgbClr val="4343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12"/>
          <p:cNvSpPr/>
          <p:nvPr/>
        </p:nvSpPr>
        <p:spPr>
          <a:xfrm>
            <a:off x="-9100" y="-9100"/>
            <a:ext cx="2865900" cy="464100"/>
          </a:xfrm>
          <a:prstGeom prst="rect">
            <a:avLst/>
          </a:prstGeom>
          <a:solidFill>
            <a:srgbClr val="4343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2"/>
          <p:cNvSpPr/>
          <p:nvPr/>
        </p:nvSpPr>
        <p:spPr>
          <a:xfrm>
            <a:off x="2247325" y="-18200"/>
            <a:ext cx="6896700" cy="282000"/>
          </a:xfrm>
          <a:prstGeom prst="rect">
            <a:avLst/>
          </a:prstGeom>
          <a:solidFill>
            <a:srgbClr val="CC3F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2"/>
          <p:cNvSpPr txBox="1">
            <a:spLocks noGrp="1"/>
          </p:cNvSpPr>
          <p:nvPr>
            <p:ph type="sldNum" idx="12"/>
          </p:nvPr>
        </p:nvSpPr>
        <p:spPr>
          <a:xfrm>
            <a:off x="8472458" y="47394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a:t>
            </a:fld>
            <a:endParaRPr/>
          </a:p>
        </p:txBody>
      </p:sp>
      <p:sp>
        <p:nvSpPr>
          <p:cNvPr id="88" name="Google Shape;88;p12"/>
          <p:cNvSpPr txBox="1">
            <a:spLocks noGrp="1"/>
          </p:cNvSpPr>
          <p:nvPr>
            <p:ph type="subTitle" idx="1"/>
          </p:nvPr>
        </p:nvSpPr>
        <p:spPr>
          <a:xfrm>
            <a:off x="575640" y="1833888"/>
            <a:ext cx="2448600" cy="4641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400" b="1"/>
            </a:lvl1pPr>
            <a:lvl2pPr lvl="1" rtl="0">
              <a:spcBef>
                <a:spcPts val="0"/>
              </a:spcBef>
              <a:spcAft>
                <a:spcPts val="0"/>
              </a:spcAft>
              <a:buNone/>
              <a:defRPr sz="1400" b="1"/>
            </a:lvl2pPr>
            <a:lvl3pPr lvl="2" rtl="0">
              <a:spcBef>
                <a:spcPts val="0"/>
              </a:spcBef>
              <a:spcAft>
                <a:spcPts val="0"/>
              </a:spcAft>
              <a:buNone/>
              <a:defRPr sz="1400" b="1"/>
            </a:lvl3pPr>
            <a:lvl4pPr lvl="3" rtl="0">
              <a:spcBef>
                <a:spcPts val="0"/>
              </a:spcBef>
              <a:spcAft>
                <a:spcPts val="0"/>
              </a:spcAft>
              <a:buNone/>
              <a:defRPr sz="1400" b="1"/>
            </a:lvl4pPr>
            <a:lvl5pPr lvl="4" rtl="0">
              <a:spcBef>
                <a:spcPts val="0"/>
              </a:spcBef>
              <a:spcAft>
                <a:spcPts val="0"/>
              </a:spcAft>
              <a:buNone/>
              <a:defRPr sz="1400" b="1"/>
            </a:lvl5pPr>
            <a:lvl6pPr lvl="5" rtl="0">
              <a:spcBef>
                <a:spcPts val="0"/>
              </a:spcBef>
              <a:spcAft>
                <a:spcPts val="0"/>
              </a:spcAft>
              <a:buNone/>
              <a:defRPr sz="1400" b="1"/>
            </a:lvl6pPr>
            <a:lvl7pPr lvl="6" rtl="0">
              <a:spcBef>
                <a:spcPts val="0"/>
              </a:spcBef>
              <a:spcAft>
                <a:spcPts val="0"/>
              </a:spcAft>
              <a:buNone/>
              <a:defRPr sz="1400" b="1"/>
            </a:lvl7pPr>
            <a:lvl8pPr lvl="7" rtl="0">
              <a:spcBef>
                <a:spcPts val="0"/>
              </a:spcBef>
              <a:spcAft>
                <a:spcPts val="0"/>
              </a:spcAft>
              <a:buNone/>
              <a:defRPr sz="1400" b="1"/>
            </a:lvl8pPr>
            <a:lvl9pPr lvl="8" rtl="0">
              <a:spcBef>
                <a:spcPts val="0"/>
              </a:spcBef>
              <a:spcAft>
                <a:spcPts val="0"/>
              </a:spcAft>
              <a:buNone/>
              <a:defRPr sz="1400" b="1"/>
            </a:lvl9pPr>
          </a:lstStyle>
          <a:p>
            <a:endParaRPr/>
          </a:p>
        </p:txBody>
      </p:sp>
      <p:sp>
        <p:nvSpPr>
          <p:cNvPr id="89" name="Google Shape;89;p12"/>
          <p:cNvSpPr txBox="1">
            <a:spLocks noGrp="1"/>
          </p:cNvSpPr>
          <p:nvPr>
            <p:ph type="subTitle" idx="2"/>
          </p:nvPr>
        </p:nvSpPr>
        <p:spPr>
          <a:xfrm>
            <a:off x="575650" y="2170145"/>
            <a:ext cx="2448600" cy="793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solidFill>
                  <a:srgbClr val="999999"/>
                </a:solidFill>
              </a:defRPr>
            </a:lvl1pPr>
            <a:lvl2pPr lvl="1" rtl="0">
              <a:spcBef>
                <a:spcPts val="0"/>
              </a:spcBef>
              <a:spcAft>
                <a:spcPts val="0"/>
              </a:spcAft>
              <a:buNone/>
              <a:defRPr sz="1200">
                <a:solidFill>
                  <a:srgbClr val="999999"/>
                </a:solidFill>
              </a:defRPr>
            </a:lvl2pPr>
            <a:lvl3pPr lvl="2" rtl="0">
              <a:spcBef>
                <a:spcPts val="0"/>
              </a:spcBef>
              <a:spcAft>
                <a:spcPts val="0"/>
              </a:spcAft>
              <a:buNone/>
              <a:defRPr sz="1200">
                <a:solidFill>
                  <a:srgbClr val="999999"/>
                </a:solidFill>
              </a:defRPr>
            </a:lvl3pPr>
            <a:lvl4pPr lvl="3" rtl="0">
              <a:spcBef>
                <a:spcPts val="0"/>
              </a:spcBef>
              <a:spcAft>
                <a:spcPts val="0"/>
              </a:spcAft>
              <a:buNone/>
              <a:defRPr sz="1200">
                <a:solidFill>
                  <a:srgbClr val="999999"/>
                </a:solidFill>
              </a:defRPr>
            </a:lvl4pPr>
            <a:lvl5pPr lvl="4" rtl="0">
              <a:spcBef>
                <a:spcPts val="0"/>
              </a:spcBef>
              <a:spcAft>
                <a:spcPts val="0"/>
              </a:spcAft>
              <a:buNone/>
              <a:defRPr sz="1200">
                <a:solidFill>
                  <a:srgbClr val="999999"/>
                </a:solidFill>
              </a:defRPr>
            </a:lvl5pPr>
            <a:lvl6pPr lvl="5" rtl="0">
              <a:spcBef>
                <a:spcPts val="0"/>
              </a:spcBef>
              <a:spcAft>
                <a:spcPts val="0"/>
              </a:spcAft>
              <a:buNone/>
              <a:defRPr sz="1200">
                <a:solidFill>
                  <a:srgbClr val="999999"/>
                </a:solidFill>
              </a:defRPr>
            </a:lvl6pPr>
            <a:lvl7pPr lvl="6" rtl="0">
              <a:spcBef>
                <a:spcPts val="0"/>
              </a:spcBef>
              <a:spcAft>
                <a:spcPts val="0"/>
              </a:spcAft>
              <a:buNone/>
              <a:defRPr sz="1200">
                <a:solidFill>
                  <a:srgbClr val="999999"/>
                </a:solidFill>
              </a:defRPr>
            </a:lvl7pPr>
            <a:lvl8pPr lvl="7" rtl="0">
              <a:spcBef>
                <a:spcPts val="0"/>
              </a:spcBef>
              <a:spcAft>
                <a:spcPts val="0"/>
              </a:spcAft>
              <a:buNone/>
              <a:defRPr sz="1200">
                <a:solidFill>
                  <a:srgbClr val="999999"/>
                </a:solidFill>
              </a:defRPr>
            </a:lvl8pPr>
            <a:lvl9pPr lvl="8" rtl="0">
              <a:spcBef>
                <a:spcPts val="0"/>
              </a:spcBef>
              <a:spcAft>
                <a:spcPts val="0"/>
              </a:spcAft>
              <a:buNone/>
              <a:defRPr sz="1200">
                <a:solidFill>
                  <a:srgbClr val="999999"/>
                </a:solidFill>
              </a:defRPr>
            </a:lvl9pPr>
          </a:lstStyle>
          <a:p>
            <a:endParaRPr/>
          </a:p>
        </p:txBody>
      </p:sp>
      <p:sp>
        <p:nvSpPr>
          <p:cNvPr id="90" name="Google Shape;90;p12"/>
          <p:cNvSpPr txBox="1">
            <a:spLocks noGrp="1"/>
          </p:cNvSpPr>
          <p:nvPr>
            <p:ph type="subTitle" idx="3"/>
          </p:nvPr>
        </p:nvSpPr>
        <p:spPr>
          <a:xfrm>
            <a:off x="3355575" y="1833888"/>
            <a:ext cx="2448600" cy="4641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400" b="1">
                <a:solidFill>
                  <a:srgbClr val="CC3F3A"/>
                </a:solidFill>
              </a:defRPr>
            </a:lvl1pPr>
            <a:lvl2pPr lvl="1" rtl="0">
              <a:spcBef>
                <a:spcPts val="0"/>
              </a:spcBef>
              <a:spcAft>
                <a:spcPts val="0"/>
              </a:spcAft>
              <a:buNone/>
              <a:defRPr sz="1400" b="1">
                <a:solidFill>
                  <a:srgbClr val="CC3F3A"/>
                </a:solidFill>
              </a:defRPr>
            </a:lvl2pPr>
            <a:lvl3pPr lvl="2" rtl="0">
              <a:spcBef>
                <a:spcPts val="0"/>
              </a:spcBef>
              <a:spcAft>
                <a:spcPts val="0"/>
              </a:spcAft>
              <a:buNone/>
              <a:defRPr sz="1400" b="1">
                <a:solidFill>
                  <a:srgbClr val="CC3F3A"/>
                </a:solidFill>
              </a:defRPr>
            </a:lvl3pPr>
            <a:lvl4pPr lvl="3" rtl="0">
              <a:spcBef>
                <a:spcPts val="0"/>
              </a:spcBef>
              <a:spcAft>
                <a:spcPts val="0"/>
              </a:spcAft>
              <a:buNone/>
              <a:defRPr sz="1400" b="1">
                <a:solidFill>
                  <a:srgbClr val="CC3F3A"/>
                </a:solidFill>
              </a:defRPr>
            </a:lvl4pPr>
            <a:lvl5pPr lvl="4" rtl="0">
              <a:spcBef>
                <a:spcPts val="0"/>
              </a:spcBef>
              <a:spcAft>
                <a:spcPts val="0"/>
              </a:spcAft>
              <a:buNone/>
              <a:defRPr sz="1400" b="1">
                <a:solidFill>
                  <a:srgbClr val="CC3F3A"/>
                </a:solidFill>
              </a:defRPr>
            </a:lvl5pPr>
            <a:lvl6pPr lvl="5" rtl="0">
              <a:spcBef>
                <a:spcPts val="0"/>
              </a:spcBef>
              <a:spcAft>
                <a:spcPts val="0"/>
              </a:spcAft>
              <a:buNone/>
              <a:defRPr sz="1400" b="1">
                <a:solidFill>
                  <a:srgbClr val="CC3F3A"/>
                </a:solidFill>
              </a:defRPr>
            </a:lvl6pPr>
            <a:lvl7pPr lvl="6" rtl="0">
              <a:spcBef>
                <a:spcPts val="0"/>
              </a:spcBef>
              <a:spcAft>
                <a:spcPts val="0"/>
              </a:spcAft>
              <a:buNone/>
              <a:defRPr sz="1400" b="1">
                <a:solidFill>
                  <a:srgbClr val="CC3F3A"/>
                </a:solidFill>
              </a:defRPr>
            </a:lvl7pPr>
            <a:lvl8pPr lvl="7" rtl="0">
              <a:spcBef>
                <a:spcPts val="0"/>
              </a:spcBef>
              <a:spcAft>
                <a:spcPts val="0"/>
              </a:spcAft>
              <a:buNone/>
              <a:defRPr sz="1400" b="1">
                <a:solidFill>
                  <a:srgbClr val="CC3F3A"/>
                </a:solidFill>
              </a:defRPr>
            </a:lvl8pPr>
            <a:lvl9pPr lvl="8" rtl="0">
              <a:spcBef>
                <a:spcPts val="0"/>
              </a:spcBef>
              <a:spcAft>
                <a:spcPts val="0"/>
              </a:spcAft>
              <a:buNone/>
              <a:defRPr sz="1400" b="1">
                <a:solidFill>
                  <a:srgbClr val="CC3F3A"/>
                </a:solidFill>
              </a:defRPr>
            </a:lvl9pPr>
          </a:lstStyle>
          <a:p>
            <a:endParaRPr/>
          </a:p>
        </p:txBody>
      </p:sp>
      <p:sp>
        <p:nvSpPr>
          <p:cNvPr id="91" name="Google Shape;91;p12"/>
          <p:cNvSpPr txBox="1">
            <a:spLocks noGrp="1"/>
          </p:cNvSpPr>
          <p:nvPr>
            <p:ph type="subTitle" idx="4"/>
          </p:nvPr>
        </p:nvSpPr>
        <p:spPr>
          <a:xfrm>
            <a:off x="3355577" y="2170145"/>
            <a:ext cx="2448600" cy="793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solidFill>
                  <a:srgbClr val="999999"/>
                </a:solidFill>
              </a:defRPr>
            </a:lvl1pPr>
            <a:lvl2pPr lvl="1" rtl="0">
              <a:spcBef>
                <a:spcPts val="0"/>
              </a:spcBef>
              <a:spcAft>
                <a:spcPts val="0"/>
              </a:spcAft>
              <a:buNone/>
              <a:defRPr sz="1200">
                <a:solidFill>
                  <a:srgbClr val="999999"/>
                </a:solidFill>
              </a:defRPr>
            </a:lvl2pPr>
            <a:lvl3pPr lvl="2" rtl="0">
              <a:spcBef>
                <a:spcPts val="0"/>
              </a:spcBef>
              <a:spcAft>
                <a:spcPts val="0"/>
              </a:spcAft>
              <a:buNone/>
              <a:defRPr sz="1200">
                <a:solidFill>
                  <a:srgbClr val="999999"/>
                </a:solidFill>
              </a:defRPr>
            </a:lvl3pPr>
            <a:lvl4pPr lvl="3" rtl="0">
              <a:spcBef>
                <a:spcPts val="0"/>
              </a:spcBef>
              <a:spcAft>
                <a:spcPts val="0"/>
              </a:spcAft>
              <a:buNone/>
              <a:defRPr sz="1200">
                <a:solidFill>
                  <a:srgbClr val="999999"/>
                </a:solidFill>
              </a:defRPr>
            </a:lvl4pPr>
            <a:lvl5pPr lvl="4" rtl="0">
              <a:spcBef>
                <a:spcPts val="0"/>
              </a:spcBef>
              <a:spcAft>
                <a:spcPts val="0"/>
              </a:spcAft>
              <a:buNone/>
              <a:defRPr sz="1200">
                <a:solidFill>
                  <a:srgbClr val="999999"/>
                </a:solidFill>
              </a:defRPr>
            </a:lvl5pPr>
            <a:lvl6pPr lvl="5" rtl="0">
              <a:spcBef>
                <a:spcPts val="0"/>
              </a:spcBef>
              <a:spcAft>
                <a:spcPts val="0"/>
              </a:spcAft>
              <a:buNone/>
              <a:defRPr sz="1200">
                <a:solidFill>
                  <a:srgbClr val="999999"/>
                </a:solidFill>
              </a:defRPr>
            </a:lvl6pPr>
            <a:lvl7pPr lvl="6" rtl="0">
              <a:spcBef>
                <a:spcPts val="0"/>
              </a:spcBef>
              <a:spcAft>
                <a:spcPts val="0"/>
              </a:spcAft>
              <a:buNone/>
              <a:defRPr sz="1200">
                <a:solidFill>
                  <a:srgbClr val="999999"/>
                </a:solidFill>
              </a:defRPr>
            </a:lvl7pPr>
            <a:lvl8pPr lvl="7" rtl="0">
              <a:spcBef>
                <a:spcPts val="0"/>
              </a:spcBef>
              <a:spcAft>
                <a:spcPts val="0"/>
              </a:spcAft>
              <a:buNone/>
              <a:defRPr sz="1200">
                <a:solidFill>
                  <a:srgbClr val="999999"/>
                </a:solidFill>
              </a:defRPr>
            </a:lvl8pPr>
            <a:lvl9pPr lvl="8" rtl="0">
              <a:spcBef>
                <a:spcPts val="0"/>
              </a:spcBef>
              <a:spcAft>
                <a:spcPts val="0"/>
              </a:spcAft>
              <a:buNone/>
              <a:defRPr sz="1200">
                <a:solidFill>
                  <a:srgbClr val="999999"/>
                </a:solidFill>
              </a:defRPr>
            </a:lvl9pPr>
          </a:lstStyle>
          <a:p>
            <a:endParaRPr/>
          </a:p>
        </p:txBody>
      </p:sp>
      <p:sp>
        <p:nvSpPr>
          <p:cNvPr id="92" name="Google Shape;92;p12"/>
          <p:cNvSpPr txBox="1">
            <a:spLocks noGrp="1"/>
          </p:cNvSpPr>
          <p:nvPr>
            <p:ph type="subTitle" idx="5"/>
          </p:nvPr>
        </p:nvSpPr>
        <p:spPr>
          <a:xfrm>
            <a:off x="6119761" y="1833888"/>
            <a:ext cx="2448600" cy="4641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400" b="1"/>
            </a:lvl1pPr>
            <a:lvl2pPr lvl="1" rtl="0">
              <a:spcBef>
                <a:spcPts val="0"/>
              </a:spcBef>
              <a:spcAft>
                <a:spcPts val="0"/>
              </a:spcAft>
              <a:buNone/>
              <a:defRPr sz="1400" b="1"/>
            </a:lvl2pPr>
            <a:lvl3pPr lvl="2" rtl="0">
              <a:spcBef>
                <a:spcPts val="0"/>
              </a:spcBef>
              <a:spcAft>
                <a:spcPts val="0"/>
              </a:spcAft>
              <a:buNone/>
              <a:defRPr sz="1400" b="1"/>
            </a:lvl3pPr>
            <a:lvl4pPr lvl="3" rtl="0">
              <a:spcBef>
                <a:spcPts val="0"/>
              </a:spcBef>
              <a:spcAft>
                <a:spcPts val="0"/>
              </a:spcAft>
              <a:buNone/>
              <a:defRPr sz="1400" b="1"/>
            </a:lvl4pPr>
            <a:lvl5pPr lvl="4" rtl="0">
              <a:spcBef>
                <a:spcPts val="0"/>
              </a:spcBef>
              <a:spcAft>
                <a:spcPts val="0"/>
              </a:spcAft>
              <a:buNone/>
              <a:defRPr sz="1400" b="1"/>
            </a:lvl5pPr>
            <a:lvl6pPr lvl="5" rtl="0">
              <a:spcBef>
                <a:spcPts val="0"/>
              </a:spcBef>
              <a:spcAft>
                <a:spcPts val="0"/>
              </a:spcAft>
              <a:buNone/>
              <a:defRPr sz="1400" b="1"/>
            </a:lvl6pPr>
            <a:lvl7pPr lvl="6" rtl="0">
              <a:spcBef>
                <a:spcPts val="0"/>
              </a:spcBef>
              <a:spcAft>
                <a:spcPts val="0"/>
              </a:spcAft>
              <a:buNone/>
              <a:defRPr sz="1400" b="1"/>
            </a:lvl7pPr>
            <a:lvl8pPr lvl="7" rtl="0">
              <a:spcBef>
                <a:spcPts val="0"/>
              </a:spcBef>
              <a:spcAft>
                <a:spcPts val="0"/>
              </a:spcAft>
              <a:buNone/>
              <a:defRPr sz="1400" b="1"/>
            </a:lvl8pPr>
            <a:lvl9pPr lvl="8" rtl="0">
              <a:spcBef>
                <a:spcPts val="0"/>
              </a:spcBef>
              <a:spcAft>
                <a:spcPts val="0"/>
              </a:spcAft>
              <a:buNone/>
              <a:defRPr sz="1400" b="1"/>
            </a:lvl9pPr>
          </a:lstStyle>
          <a:p>
            <a:endParaRPr/>
          </a:p>
        </p:txBody>
      </p:sp>
      <p:sp>
        <p:nvSpPr>
          <p:cNvPr id="93" name="Google Shape;93;p12"/>
          <p:cNvSpPr txBox="1">
            <a:spLocks noGrp="1"/>
          </p:cNvSpPr>
          <p:nvPr>
            <p:ph type="subTitle" idx="6"/>
          </p:nvPr>
        </p:nvSpPr>
        <p:spPr>
          <a:xfrm>
            <a:off x="6119756" y="2170145"/>
            <a:ext cx="2448600" cy="793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solidFill>
                  <a:srgbClr val="999999"/>
                </a:solidFill>
              </a:defRPr>
            </a:lvl1pPr>
            <a:lvl2pPr lvl="1" rtl="0">
              <a:spcBef>
                <a:spcPts val="0"/>
              </a:spcBef>
              <a:spcAft>
                <a:spcPts val="0"/>
              </a:spcAft>
              <a:buNone/>
              <a:defRPr sz="1200">
                <a:solidFill>
                  <a:srgbClr val="999999"/>
                </a:solidFill>
              </a:defRPr>
            </a:lvl2pPr>
            <a:lvl3pPr lvl="2" rtl="0">
              <a:spcBef>
                <a:spcPts val="0"/>
              </a:spcBef>
              <a:spcAft>
                <a:spcPts val="0"/>
              </a:spcAft>
              <a:buNone/>
              <a:defRPr sz="1200">
                <a:solidFill>
                  <a:srgbClr val="999999"/>
                </a:solidFill>
              </a:defRPr>
            </a:lvl3pPr>
            <a:lvl4pPr lvl="3" rtl="0">
              <a:spcBef>
                <a:spcPts val="0"/>
              </a:spcBef>
              <a:spcAft>
                <a:spcPts val="0"/>
              </a:spcAft>
              <a:buNone/>
              <a:defRPr sz="1200">
                <a:solidFill>
                  <a:srgbClr val="999999"/>
                </a:solidFill>
              </a:defRPr>
            </a:lvl4pPr>
            <a:lvl5pPr lvl="4" rtl="0">
              <a:spcBef>
                <a:spcPts val="0"/>
              </a:spcBef>
              <a:spcAft>
                <a:spcPts val="0"/>
              </a:spcAft>
              <a:buNone/>
              <a:defRPr sz="1200">
                <a:solidFill>
                  <a:srgbClr val="999999"/>
                </a:solidFill>
              </a:defRPr>
            </a:lvl5pPr>
            <a:lvl6pPr lvl="5" rtl="0">
              <a:spcBef>
                <a:spcPts val="0"/>
              </a:spcBef>
              <a:spcAft>
                <a:spcPts val="0"/>
              </a:spcAft>
              <a:buNone/>
              <a:defRPr sz="1200">
                <a:solidFill>
                  <a:srgbClr val="999999"/>
                </a:solidFill>
              </a:defRPr>
            </a:lvl6pPr>
            <a:lvl7pPr lvl="6" rtl="0">
              <a:spcBef>
                <a:spcPts val="0"/>
              </a:spcBef>
              <a:spcAft>
                <a:spcPts val="0"/>
              </a:spcAft>
              <a:buNone/>
              <a:defRPr sz="1200">
                <a:solidFill>
                  <a:srgbClr val="999999"/>
                </a:solidFill>
              </a:defRPr>
            </a:lvl7pPr>
            <a:lvl8pPr lvl="7" rtl="0">
              <a:spcBef>
                <a:spcPts val="0"/>
              </a:spcBef>
              <a:spcAft>
                <a:spcPts val="0"/>
              </a:spcAft>
              <a:buNone/>
              <a:defRPr sz="1200">
                <a:solidFill>
                  <a:srgbClr val="999999"/>
                </a:solidFill>
              </a:defRPr>
            </a:lvl8pPr>
            <a:lvl9pPr lvl="8" rtl="0">
              <a:spcBef>
                <a:spcPts val="0"/>
              </a:spcBef>
              <a:spcAft>
                <a:spcPts val="0"/>
              </a:spcAft>
              <a:buNone/>
              <a:defRPr sz="1200">
                <a:solidFill>
                  <a:srgbClr val="999999"/>
                </a:solidFill>
              </a:defRPr>
            </a:lvl9pPr>
          </a:lstStyle>
          <a:p>
            <a:endParaRPr/>
          </a:p>
        </p:txBody>
      </p:sp>
      <p:sp>
        <p:nvSpPr>
          <p:cNvPr id="94" name="Google Shape;94;p12"/>
          <p:cNvSpPr txBox="1">
            <a:spLocks noGrp="1"/>
          </p:cNvSpPr>
          <p:nvPr>
            <p:ph type="subTitle" idx="7"/>
          </p:nvPr>
        </p:nvSpPr>
        <p:spPr>
          <a:xfrm>
            <a:off x="575640" y="3144463"/>
            <a:ext cx="2448600" cy="4641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400" b="1">
                <a:solidFill>
                  <a:srgbClr val="CC3F3A"/>
                </a:solidFill>
              </a:defRPr>
            </a:lvl1pPr>
            <a:lvl2pPr lvl="1" rtl="0">
              <a:spcBef>
                <a:spcPts val="0"/>
              </a:spcBef>
              <a:spcAft>
                <a:spcPts val="0"/>
              </a:spcAft>
              <a:buNone/>
              <a:defRPr sz="1400" b="1">
                <a:solidFill>
                  <a:srgbClr val="CC3F3A"/>
                </a:solidFill>
              </a:defRPr>
            </a:lvl2pPr>
            <a:lvl3pPr lvl="2" rtl="0">
              <a:spcBef>
                <a:spcPts val="0"/>
              </a:spcBef>
              <a:spcAft>
                <a:spcPts val="0"/>
              </a:spcAft>
              <a:buNone/>
              <a:defRPr sz="1400" b="1">
                <a:solidFill>
                  <a:srgbClr val="CC3F3A"/>
                </a:solidFill>
              </a:defRPr>
            </a:lvl3pPr>
            <a:lvl4pPr lvl="3" rtl="0">
              <a:spcBef>
                <a:spcPts val="0"/>
              </a:spcBef>
              <a:spcAft>
                <a:spcPts val="0"/>
              </a:spcAft>
              <a:buNone/>
              <a:defRPr sz="1400" b="1">
                <a:solidFill>
                  <a:srgbClr val="CC3F3A"/>
                </a:solidFill>
              </a:defRPr>
            </a:lvl4pPr>
            <a:lvl5pPr lvl="4" rtl="0">
              <a:spcBef>
                <a:spcPts val="0"/>
              </a:spcBef>
              <a:spcAft>
                <a:spcPts val="0"/>
              </a:spcAft>
              <a:buNone/>
              <a:defRPr sz="1400" b="1">
                <a:solidFill>
                  <a:srgbClr val="CC3F3A"/>
                </a:solidFill>
              </a:defRPr>
            </a:lvl5pPr>
            <a:lvl6pPr lvl="5" rtl="0">
              <a:spcBef>
                <a:spcPts val="0"/>
              </a:spcBef>
              <a:spcAft>
                <a:spcPts val="0"/>
              </a:spcAft>
              <a:buNone/>
              <a:defRPr sz="1400" b="1">
                <a:solidFill>
                  <a:srgbClr val="CC3F3A"/>
                </a:solidFill>
              </a:defRPr>
            </a:lvl6pPr>
            <a:lvl7pPr lvl="6" rtl="0">
              <a:spcBef>
                <a:spcPts val="0"/>
              </a:spcBef>
              <a:spcAft>
                <a:spcPts val="0"/>
              </a:spcAft>
              <a:buNone/>
              <a:defRPr sz="1400" b="1">
                <a:solidFill>
                  <a:srgbClr val="CC3F3A"/>
                </a:solidFill>
              </a:defRPr>
            </a:lvl7pPr>
            <a:lvl8pPr lvl="7" rtl="0">
              <a:spcBef>
                <a:spcPts val="0"/>
              </a:spcBef>
              <a:spcAft>
                <a:spcPts val="0"/>
              </a:spcAft>
              <a:buNone/>
              <a:defRPr sz="1400" b="1">
                <a:solidFill>
                  <a:srgbClr val="CC3F3A"/>
                </a:solidFill>
              </a:defRPr>
            </a:lvl8pPr>
            <a:lvl9pPr lvl="8" rtl="0">
              <a:spcBef>
                <a:spcPts val="0"/>
              </a:spcBef>
              <a:spcAft>
                <a:spcPts val="0"/>
              </a:spcAft>
              <a:buNone/>
              <a:defRPr sz="1400" b="1">
                <a:solidFill>
                  <a:srgbClr val="CC3F3A"/>
                </a:solidFill>
              </a:defRPr>
            </a:lvl9pPr>
          </a:lstStyle>
          <a:p>
            <a:endParaRPr/>
          </a:p>
        </p:txBody>
      </p:sp>
      <p:sp>
        <p:nvSpPr>
          <p:cNvPr id="95" name="Google Shape;95;p12"/>
          <p:cNvSpPr txBox="1">
            <a:spLocks noGrp="1"/>
          </p:cNvSpPr>
          <p:nvPr>
            <p:ph type="subTitle" idx="8"/>
          </p:nvPr>
        </p:nvSpPr>
        <p:spPr>
          <a:xfrm>
            <a:off x="575650" y="3480720"/>
            <a:ext cx="2448600" cy="793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solidFill>
                  <a:srgbClr val="999999"/>
                </a:solidFill>
              </a:defRPr>
            </a:lvl1pPr>
            <a:lvl2pPr lvl="1" rtl="0">
              <a:spcBef>
                <a:spcPts val="0"/>
              </a:spcBef>
              <a:spcAft>
                <a:spcPts val="0"/>
              </a:spcAft>
              <a:buNone/>
              <a:defRPr sz="1200">
                <a:solidFill>
                  <a:srgbClr val="999999"/>
                </a:solidFill>
              </a:defRPr>
            </a:lvl2pPr>
            <a:lvl3pPr lvl="2" rtl="0">
              <a:spcBef>
                <a:spcPts val="0"/>
              </a:spcBef>
              <a:spcAft>
                <a:spcPts val="0"/>
              </a:spcAft>
              <a:buNone/>
              <a:defRPr sz="1200">
                <a:solidFill>
                  <a:srgbClr val="999999"/>
                </a:solidFill>
              </a:defRPr>
            </a:lvl3pPr>
            <a:lvl4pPr lvl="3" rtl="0">
              <a:spcBef>
                <a:spcPts val="0"/>
              </a:spcBef>
              <a:spcAft>
                <a:spcPts val="0"/>
              </a:spcAft>
              <a:buNone/>
              <a:defRPr sz="1200">
                <a:solidFill>
                  <a:srgbClr val="999999"/>
                </a:solidFill>
              </a:defRPr>
            </a:lvl4pPr>
            <a:lvl5pPr lvl="4" rtl="0">
              <a:spcBef>
                <a:spcPts val="0"/>
              </a:spcBef>
              <a:spcAft>
                <a:spcPts val="0"/>
              </a:spcAft>
              <a:buNone/>
              <a:defRPr sz="1200">
                <a:solidFill>
                  <a:srgbClr val="999999"/>
                </a:solidFill>
              </a:defRPr>
            </a:lvl5pPr>
            <a:lvl6pPr lvl="5" rtl="0">
              <a:spcBef>
                <a:spcPts val="0"/>
              </a:spcBef>
              <a:spcAft>
                <a:spcPts val="0"/>
              </a:spcAft>
              <a:buNone/>
              <a:defRPr sz="1200">
                <a:solidFill>
                  <a:srgbClr val="999999"/>
                </a:solidFill>
              </a:defRPr>
            </a:lvl6pPr>
            <a:lvl7pPr lvl="6" rtl="0">
              <a:spcBef>
                <a:spcPts val="0"/>
              </a:spcBef>
              <a:spcAft>
                <a:spcPts val="0"/>
              </a:spcAft>
              <a:buNone/>
              <a:defRPr sz="1200">
                <a:solidFill>
                  <a:srgbClr val="999999"/>
                </a:solidFill>
              </a:defRPr>
            </a:lvl7pPr>
            <a:lvl8pPr lvl="7" rtl="0">
              <a:spcBef>
                <a:spcPts val="0"/>
              </a:spcBef>
              <a:spcAft>
                <a:spcPts val="0"/>
              </a:spcAft>
              <a:buNone/>
              <a:defRPr sz="1200">
                <a:solidFill>
                  <a:srgbClr val="999999"/>
                </a:solidFill>
              </a:defRPr>
            </a:lvl8pPr>
            <a:lvl9pPr lvl="8" rtl="0">
              <a:spcBef>
                <a:spcPts val="0"/>
              </a:spcBef>
              <a:spcAft>
                <a:spcPts val="0"/>
              </a:spcAft>
              <a:buNone/>
              <a:defRPr sz="1200">
                <a:solidFill>
                  <a:srgbClr val="999999"/>
                </a:solidFill>
              </a:defRPr>
            </a:lvl9pPr>
          </a:lstStyle>
          <a:p>
            <a:endParaRPr/>
          </a:p>
        </p:txBody>
      </p:sp>
      <p:sp>
        <p:nvSpPr>
          <p:cNvPr id="96" name="Google Shape;96;p12"/>
          <p:cNvSpPr txBox="1">
            <a:spLocks noGrp="1"/>
          </p:cNvSpPr>
          <p:nvPr>
            <p:ph type="subTitle" idx="9"/>
          </p:nvPr>
        </p:nvSpPr>
        <p:spPr>
          <a:xfrm>
            <a:off x="3355575" y="3144463"/>
            <a:ext cx="2448600" cy="4641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400" b="1"/>
            </a:lvl1pPr>
            <a:lvl2pPr lvl="1" rtl="0">
              <a:spcBef>
                <a:spcPts val="0"/>
              </a:spcBef>
              <a:spcAft>
                <a:spcPts val="0"/>
              </a:spcAft>
              <a:buNone/>
              <a:defRPr sz="1400" b="1"/>
            </a:lvl2pPr>
            <a:lvl3pPr lvl="2" rtl="0">
              <a:spcBef>
                <a:spcPts val="0"/>
              </a:spcBef>
              <a:spcAft>
                <a:spcPts val="0"/>
              </a:spcAft>
              <a:buNone/>
              <a:defRPr sz="1400" b="1"/>
            </a:lvl3pPr>
            <a:lvl4pPr lvl="3" rtl="0">
              <a:spcBef>
                <a:spcPts val="0"/>
              </a:spcBef>
              <a:spcAft>
                <a:spcPts val="0"/>
              </a:spcAft>
              <a:buNone/>
              <a:defRPr sz="1400" b="1"/>
            </a:lvl4pPr>
            <a:lvl5pPr lvl="4" rtl="0">
              <a:spcBef>
                <a:spcPts val="0"/>
              </a:spcBef>
              <a:spcAft>
                <a:spcPts val="0"/>
              </a:spcAft>
              <a:buNone/>
              <a:defRPr sz="1400" b="1"/>
            </a:lvl5pPr>
            <a:lvl6pPr lvl="5" rtl="0">
              <a:spcBef>
                <a:spcPts val="0"/>
              </a:spcBef>
              <a:spcAft>
                <a:spcPts val="0"/>
              </a:spcAft>
              <a:buNone/>
              <a:defRPr sz="1400" b="1"/>
            </a:lvl6pPr>
            <a:lvl7pPr lvl="6" rtl="0">
              <a:spcBef>
                <a:spcPts val="0"/>
              </a:spcBef>
              <a:spcAft>
                <a:spcPts val="0"/>
              </a:spcAft>
              <a:buNone/>
              <a:defRPr sz="1400" b="1"/>
            </a:lvl7pPr>
            <a:lvl8pPr lvl="7" rtl="0">
              <a:spcBef>
                <a:spcPts val="0"/>
              </a:spcBef>
              <a:spcAft>
                <a:spcPts val="0"/>
              </a:spcAft>
              <a:buNone/>
              <a:defRPr sz="1400" b="1"/>
            </a:lvl8pPr>
            <a:lvl9pPr lvl="8" rtl="0">
              <a:spcBef>
                <a:spcPts val="0"/>
              </a:spcBef>
              <a:spcAft>
                <a:spcPts val="0"/>
              </a:spcAft>
              <a:buNone/>
              <a:defRPr sz="1400" b="1"/>
            </a:lvl9pPr>
          </a:lstStyle>
          <a:p>
            <a:endParaRPr/>
          </a:p>
        </p:txBody>
      </p:sp>
      <p:sp>
        <p:nvSpPr>
          <p:cNvPr id="97" name="Google Shape;97;p12"/>
          <p:cNvSpPr txBox="1">
            <a:spLocks noGrp="1"/>
          </p:cNvSpPr>
          <p:nvPr>
            <p:ph type="subTitle" idx="13"/>
          </p:nvPr>
        </p:nvSpPr>
        <p:spPr>
          <a:xfrm>
            <a:off x="3355577" y="3480720"/>
            <a:ext cx="2448600" cy="793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solidFill>
                  <a:srgbClr val="999999"/>
                </a:solidFill>
              </a:defRPr>
            </a:lvl1pPr>
            <a:lvl2pPr lvl="1" rtl="0">
              <a:spcBef>
                <a:spcPts val="0"/>
              </a:spcBef>
              <a:spcAft>
                <a:spcPts val="0"/>
              </a:spcAft>
              <a:buNone/>
              <a:defRPr sz="1200">
                <a:solidFill>
                  <a:srgbClr val="999999"/>
                </a:solidFill>
              </a:defRPr>
            </a:lvl2pPr>
            <a:lvl3pPr lvl="2" rtl="0">
              <a:spcBef>
                <a:spcPts val="0"/>
              </a:spcBef>
              <a:spcAft>
                <a:spcPts val="0"/>
              </a:spcAft>
              <a:buNone/>
              <a:defRPr sz="1200">
                <a:solidFill>
                  <a:srgbClr val="999999"/>
                </a:solidFill>
              </a:defRPr>
            </a:lvl3pPr>
            <a:lvl4pPr lvl="3" rtl="0">
              <a:spcBef>
                <a:spcPts val="0"/>
              </a:spcBef>
              <a:spcAft>
                <a:spcPts val="0"/>
              </a:spcAft>
              <a:buNone/>
              <a:defRPr sz="1200">
                <a:solidFill>
                  <a:srgbClr val="999999"/>
                </a:solidFill>
              </a:defRPr>
            </a:lvl4pPr>
            <a:lvl5pPr lvl="4" rtl="0">
              <a:spcBef>
                <a:spcPts val="0"/>
              </a:spcBef>
              <a:spcAft>
                <a:spcPts val="0"/>
              </a:spcAft>
              <a:buNone/>
              <a:defRPr sz="1200">
                <a:solidFill>
                  <a:srgbClr val="999999"/>
                </a:solidFill>
              </a:defRPr>
            </a:lvl5pPr>
            <a:lvl6pPr lvl="5" rtl="0">
              <a:spcBef>
                <a:spcPts val="0"/>
              </a:spcBef>
              <a:spcAft>
                <a:spcPts val="0"/>
              </a:spcAft>
              <a:buNone/>
              <a:defRPr sz="1200">
                <a:solidFill>
                  <a:srgbClr val="999999"/>
                </a:solidFill>
              </a:defRPr>
            </a:lvl6pPr>
            <a:lvl7pPr lvl="6" rtl="0">
              <a:spcBef>
                <a:spcPts val="0"/>
              </a:spcBef>
              <a:spcAft>
                <a:spcPts val="0"/>
              </a:spcAft>
              <a:buNone/>
              <a:defRPr sz="1200">
                <a:solidFill>
                  <a:srgbClr val="999999"/>
                </a:solidFill>
              </a:defRPr>
            </a:lvl7pPr>
            <a:lvl8pPr lvl="7" rtl="0">
              <a:spcBef>
                <a:spcPts val="0"/>
              </a:spcBef>
              <a:spcAft>
                <a:spcPts val="0"/>
              </a:spcAft>
              <a:buNone/>
              <a:defRPr sz="1200">
                <a:solidFill>
                  <a:srgbClr val="999999"/>
                </a:solidFill>
              </a:defRPr>
            </a:lvl8pPr>
            <a:lvl9pPr lvl="8" rtl="0">
              <a:spcBef>
                <a:spcPts val="0"/>
              </a:spcBef>
              <a:spcAft>
                <a:spcPts val="0"/>
              </a:spcAft>
              <a:buNone/>
              <a:defRPr sz="1200">
                <a:solidFill>
                  <a:srgbClr val="999999"/>
                </a:solidFill>
              </a:defRPr>
            </a:lvl9pPr>
          </a:lstStyle>
          <a:p>
            <a:endParaRPr/>
          </a:p>
        </p:txBody>
      </p:sp>
      <p:sp>
        <p:nvSpPr>
          <p:cNvPr id="98" name="Google Shape;98;p12"/>
          <p:cNvSpPr txBox="1">
            <a:spLocks noGrp="1"/>
          </p:cNvSpPr>
          <p:nvPr>
            <p:ph type="subTitle" idx="14"/>
          </p:nvPr>
        </p:nvSpPr>
        <p:spPr>
          <a:xfrm>
            <a:off x="6119761" y="3144463"/>
            <a:ext cx="2448600" cy="4641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400" b="1">
                <a:solidFill>
                  <a:srgbClr val="CC3F3A"/>
                </a:solidFill>
              </a:defRPr>
            </a:lvl1pPr>
            <a:lvl2pPr lvl="1" rtl="0">
              <a:spcBef>
                <a:spcPts val="0"/>
              </a:spcBef>
              <a:spcAft>
                <a:spcPts val="0"/>
              </a:spcAft>
              <a:buNone/>
              <a:defRPr sz="1400" b="1">
                <a:solidFill>
                  <a:srgbClr val="CC3F3A"/>
                </a:solidFill>
              </a:defRPr>
            </a:lvl2pPr>
            <a:lvl3pPr lvl="2" rtl="0">
              <a:spcBef>
                <a:spcPts val="0"/>
              </a:spcBef>
              <a:spcAft>
                <a:spcPts val="0"/>
              </a:spcAft>
              <a:buNone/>
              <a:defRPr sz="1400" b="1">
                <a:solidFill>
                  <a:srgbClr val="CC3F3A"/>
                </a:solidFill>
              </a:defRPr>
            </a:lvl3pPr>
            <a:lvl4pPr lvl="3" rtl="0">
              <a:spcBef>
                <a:spcPts val="0"/>
              </a:spcBef>
              <a:spcAft>
                <a:spcPts val="0"/>
              </a:spcAft>
              <a:buNone/>
              <a:defRPr sz="1400" b="1">
                <a:solidFill>
                  <a:srgbClr val="CC3F3A"/>
                </a:solidFill>
              </a:defRPr>
            </a:lvl4pPr>
            <a:lvl5pPr lvl="4" rtl="0">
              <a:spcBef>
                <a:spcPts val="0"/>
              </a:spcBef>
              <a:spcAft>
                <a:spcPts val="0"/>
              </a:spcAft>
              <a:buNone/>
              <a:defRPr sz="1400" b="1">
                <a:solidFill>
                  <a:srgbClr val="CC3F3A"/>
                </a:solidFill>
              </a:defRPr>
            </a:lvl5pPr>
            <a:lvl6pPr lvl="5" rtl="0">
              <a:spcBef>
                <a:spcPts val="0"/>
              </a:spcBef>
              <a:spcAft>
                <a:spcPts val="0"/>
              </a:spcAft>
              <a:buNone/>
              <a:defRPr sz="1400" b="1">
                <a:solidFill>
                  <a:srgbClr val="CC3F3A"/>
                </a:solidFill>
              </a:defRPr>
            </a:lvl6pPr>
            <a:lvl7pPr lvl="6" rtl="0">
              <a:spcBef>
                <a:spcPts val="0"/>
              </a:spcBef>
              <a:spcAft>
                <a:spcPts val="0"/>
              </a:spcAft>
              <a:buNone/>
              <a:defRPr sz="1400" b="1">
                <a:solidFill>
                  <a:srgbClr val="CC3F3A"/>
                </a:solidFill>
              </a:defRPr>
            </a:lvl7pPr>
            <a:lvl8pPr lvl="7" rtl="0">
              <a:spcBef>
                <a:spcPts val="0"/>
              </a:spcBef>
              <a:spcAft>
                <a:spcPts val="0"/>
              </a:spcAft>
              <a:buNone/>
              <a:defRPr sz="1400" b="1">
                <a:solidFill>
                  <a:srgbClr val="CC3F3A"/>
                </a:solidFill>
              </a:defRPr>
            </a:lvl8pPr>
            <a:lvl9pPr lvl="8" rtl="0">
              <a:spcBef>
                <a:spcPts val="0"/>
              </a:spcBef>
              <a:spcAft>
                <a:spcPts val="0"/>
              </a:spcAft>
              <a:buNone/>
              <a:defRPr sz="1400" b="1">
                <a:solidFill>
                  <a:srgbClr val="CC3F3A"/>
                </a:solidFill>
              </a:defRPr>
            </a:lvl9pPr>
          </a:lstStyle>
          <a:p>
            <a:endParaRPr/>
          </a:p>
        </p:txBody>
      </p:sp>
      <p:sp>
        <p:nvSpPr>
          <p:cNvPr id="99" name="Google Shape;99;p12"/>
          <p:cNvSpPr txBox="1">
            <a:spLocks noGrp="1"/>
          </p:cNvSpPr>
          <p:nvPr>
            <p:ph type="subTitle" idx="15"/>
          </p:nvPr>
        </p:nvSpPr>
        <p:spPr>
          <a:xfrm>
            <a:off x="6119756" y="3480720"/>
            <a:ext cx="2448600" cy="793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solidFill>
                  <a:srgbClr val="999999"/>
                </a:solidFill>
              </a:defRPr>
            </a:lvl1pPr>
            <a:lvl2pPr lvl="1" rtl="0">
              <a:spcBef>
                <a:spcPts val="0"/>
              </a:spcBef>
              <a:spcAft>
                <a:spcPts val="0"/>
              </a:spcAft>
              <a:buNone/>
              <a:defRPr sz="1200">
                <a:solidFill>
                  <a:srgbClr val="999999"/>
                </a:solidFill>
              </a:defRPr>
            </a:lvl2pPr>
            <a:lvl3pPr lvl="2" rtl="0">
              <a:spcBef>
                <a:spcPts val="0"/>
              </a:spcBef>
              <a:spcAft>
                <a:spcPts val="0"/>
              </a:spcAft>
              <a:buNone/>
              <a:defRPr sz="1200">
                <a:solidFill>
                  <a:srgbClr val="999999"/>
                </a:solidFill>
              </a:defRPr>
            </a:lvl3pPr>
            <a:lvl4pPr lvl="3" rtl="0">
              <a:spcBef>
                <a:spcPts val="0"/>
              </a:spcBef>
              <a:spcAft>
                <a:spcPts val="0"/>
              </a:spcAft>
              <a:buNone/>
              <a:defRPr sz="1200">
                <a:solidFill>
                  <a:srgbClr val="999999"/>
                </a:solidFill>
              </a:defRPr>
            </a:lvl4pPr>
            <a:lvl5pPr lvl="4" rtl="0">
              <a:spcBef>
                <a:spcPts val="0"/>
              </a:spcBef>
              <a:spcAft>
                <a:spcPts val="0"/>
              </a:spcAft>
              <a:buNone/>
              <a:defRPr sz="1200">
                <a:solidFill>
                  <a:srgbClr val="999999"/>
                </a:solidFill>
              </a:defRPr>
            </a:lvl5pPr>
            <a:lvl6pPr lvl="5" rtl="0">
              <a:spcBef>
                <a:spcPts val="0"/>
              </a:spcBef>
              <a:spcAft>
                <a:spcPts val="0"/>
              </a:spcAft>
              <a:buNone/>
              <a:defRPr sz="1200">
                <a:solidFill>
                  <a:srgbClr val="999999"/>
                </a:solidFill>
              </a:defRPr>
            </a:lvl6pPr>
            <a:lvl7pPr lvl="6" rtl="0">
              <a:spcBef>
                <a:spcPts val="0"/>
              </a:spcBef>
              <a:spcAft>
                <a:spcPts val="0"/>
              </a:spcAft>
              <a:buNone/>
              <a:defRPr sz="1200">
                <a:solidFill>
                  <a:srgbClr val="999999"/>
                </a:solidFill>
              </a:defRPr>
            </a:lvl7pPr>
            <a:lvl8pPr lvl="7" rtl="0">
              <a:spcBef>
                <a:spcPts val="0"/>
              </a:spcBef>
              <a:spcAft>
                <a:spcPts val="0"/>
              </a:spcAft>
              <a:buNone/>
              <a:defRPr sz="1200">
                <a:solidFill>
                  <a:srgbClr val="999999"/>
                </a:solidFill>
              </a:defRPr>
            </a:lvl8pPr>
            <a:lvl9pPr lvl="8" rtl="0">
              <a:spcBef>
                <a:spcPts val="0"/>
              </a:spcBef>
              <a:spcAft>
                <a:spcPts val="0"/>
              </a:spcAft>
              <a:buNone/>
              <a:defRPr sz="1200">
                <a:solidFill>
                  <a:srgbClr val="999999"/>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ed slide with big number">
  <p:cSld name="BIG_NUMBER">
    <p:bg>
      <p:bgPr>
        <a:solidFill>
          <a:srgbClr val="CC3F3A"/>
        </a:solidFill>
        <a:effectLst/>
      </p:bgPr>
    </p:bg>
    <p:spTree>
      <p:nvGrpSpPr>
        <p:cNvPr id="1" name="Shape 100"/>
        <p:cNvGrpSpPr/>
        <p:nvPr/>
      </p:nvGrpSpPr>
      <p:grpSpPr>
        <a:xfrm>
          <a:off x="0" y="0"/>
          <a:ext cx="0" cy="0"/>
          <a:chOff x="0" y="0"/>
          <a:chExt cx="0" cy="0"/>
        </a:xfrm>
      </p:grpSpPr>
      <p:sp>
        <p:nvSpPr>
          <p:cNvPr id="101" name="Google Shape;101;p13"/>
          <p:cNvSpPr txBox="1">
            <a:spLocks noGrp="1"/>
          </p:cNvSpPr>
          <p:nvPr>
            <p:ph type="title" hasCustomPrompt="1"/>
          </p:nvPr>
        </p:nvSpPr>
        <p:spPr>
          <a:xfrm>
            <a:off x="311700" y="12585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12000"/>
              <a:buNone/>
              <a:defRPr sz="12000">
                <a:solidFill>
                  <a:schemeClr val="lt1"/>
                </a:solidFill>
              </a:defRPr>
            </a:lvl1pPr>
            <a:lvl2pPr lvl="1" algn="ctr">
              <a:lnSpc>
                <a:spcPct val="100000"/>
              </a:lnSpc>
              <a:spcBef>
                <a:spcPts val="0"/>
              </a:spcBef>
              <a:spcAft>
                <a:spcPts val="0"/>
              </a:spcAft>
              <a:buClr>
                <a:schemeClr val="lt1"/>
              </a:buClr>
              <a:buSzPts val="12000"/>
              <a:buNone/>
              <a:defRPr sz="12000">
                <a:solidFill>
                  <a:schemeClr val="lt1"/>
                </a:solidFill>
              </a:defRPr>
            </a:lvl2pPr>
            <a:lvl3pPr lvl="2" algn="ctr">
              <a:lnSpc>
                <a:spcPct val="100000"/>
              </a:lnSpc>
              <a:spcBef>
                <a:spcPts val="0"/>
              </a:spcBef>
              <a:spcAft>
                <a:spcPts val="0"/>
              </a:spcAft>
              <a:buClr>
                <a:schemeClr val="lt1"/>
              </a:buClr>
              <a:buSzPts val="12000"/>
              <a:buNone/>
              <a:defRPr sz="12000">
                <a:solidFill>
                  <a:schemeClr val="lt1"/>
                </a:solidFill>
              </a:defRPr>
            </a:lvl3pPr>
            <a:lvl4pPr lvl="3" algn="ctr">
              <a:lnSpc>
                <a:spcPct val="100000"/>
              </a:lnSpc>
              <a:spcBef>
                <a:spcPts val="0"/>
              </a:spcBef>
              <a:spcAft>
                <a:spcPts val="0"/>
              </a:spcAft>
              <a:buClr>
                <a:schemeClr val="lt1"/>
              </a:buClr>
              <a:buSzPts val="12000"/>
              <a:buNone/>
              <a:defRPr sz="12000">
                <a:solidFill>
                  <a:schemeClr val="lt1"/>
                </a:solidFill>
              </a:defRPr>
            </a:lvl4pPr>
            <a:lvl5pPr lvl="4" algn="ctr">
              <a:lnSpc>
                <a:spcPct val="100000"/>
              </a:lnSpc>
              <a:spcBef>
                <a:spcPts val="0"/>
              </a:spcBef>
              <a:spcAft>
                <a:spcPts val="0"/>
              </a:spcAft>
              <a:buClr>
                <a:schemeClr val="lt1"/>
              </a:buClr>
              <a:buSzPts val="12000"/>
              <a:buNone/>
              <a:defRPr sz="12000">
                <a:solidFill>
                  <a:schemeClr val="lt1"/>
                </a:solidFill>
              </a:defRPr>
            </a:lvl5pPr>
            <a:lvl6pPr lvl="5" algn="ctr">
              <a:lnSpc>
                <a:spcPct val="100000"/>
              </a:lnSpc>
              <a:spcBef>
                <a:spcPts val="0"/>
              </a:spcBef>
              <a:spcAft>
                <a:spcPts val="0"/>
              </a:spcAft>
              <a:buClr>
                <a:schemeClr val="lt1"/>
              </a:buClr>
              <a:buSzPts val="12000"/>
              <a:buNone/>
              <a:defRPr sz="12000">
                <a:solidFill>
                  <a:schemeClr val="lt1"/>
                </a:solidFill>
              </a:defRPr>
            </a:lvl6pPr>
            <a:lvl7pPr lvl="6" algn="ctr">
              <a:lnSpc>
                <a:spcPct val="100000"/>
              </a:lnSpc>
              <a:spcBef>
                <a:spcPts val="0"/>
              </a:spcBef>
              <a:spcAft>
                <a:spcPts val="0"/>
              </a:spcAft>
              <a:buClr>
                <a:schemeClr val="lt1"/>
              </a:buClr>
              <a:buSzPts val="12000"/>
              <a:buNone/>
              <a:defRPr sz="12000">
                <a:solidFill>
                  <a:schemeClr val="lt1"/>
                </a:solidFill>
              </a:defRPr>
            </a:lvl7pPr>
            <a:lvl8pPr lvl="7" algn="ctr">
              <a:lnSpc>
                <a:spcPct val="100000"/>
              </a:lnSpc>
              <a:spcBef>
                <a:spcPts val="0"/>
              </a:spcBef>
              <a:spcAft>
                <a:spcPts val="0"/>
              </a:spcAft>
              <a:buClr>
                <a:schemeClr val="lt1"/>
              </a:buClr>
              <a:buSzPts val="12000"/>
              <a:buNone/>
              <a:defRPr sz="12000">
                <a:solidFill>
                  <a:schemeClr val="lt1"/>
                </a:solidFill>
              </a:defRPr>
            </a:lvl8pPr>
            <a:lvl9pPr lvl="8" algn="ctr">
              <a:lnSpc>
                <a:spcPct val="100000"/>
              </a:lnSpc>
              <a:spcBef>
                <a:spcPts val="0"/>
              </a:spcBef>
              <a:spcAft>
                <a:spcPts val="0"/>
              </a:spcAft>
              <a:buClr>
                <a:schemeClr val="lt1"/>
              </a:buClr>
              <a:buSzPts val="12000"/>
              <a:buNone/>
              <a:defRPr sz="12000">
                <a:solidFill>
                  <a:schemeClr val="lt1"/>
                </a:solidFill>
              </a:defRPr>
            </a:lvl9pPr>
          </a:lstStyle>
          <a:p>
            <a:r>
              <a:t>xx%</a:t>
            </a:r>
          </a:p>
        </p:txBody>
      </p:sp>
      <p:sp>
        <p:nvSpPr>
          <p:cNvPr id="102" name="Google Shape;102;p13"/>
          <p:cNvSpPr txBox="1">
            <a:spLocks noGrp="1"/>
          </p:cNvSpPr>
          <p:nvPr>
            <p:ph type="subTitle" idx="1"/>
          </p:nvPr>
        </p:nvSpPr>
        <p:spPr>
          <a:xfrm>
            <a:off x="1881147" y="3077100"/>
            <a:ext cx="5381700" cy="793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200">
                <a:solidFill>
                  <a:srgbClr val="FFFFFF"/>
                </a:solidFill>
              </a:defRPr>
            </a:lvl1pPr>
            <a:lvl2pPr lvl="1" algn="ctr" rtl="0">
              <a:spcBef>
                <a:spcPts val="0"/>
              </a:spcBef>
              <a:spcAft>
                <a:spcPts val="0"/>
              </a:spcAft>
              <a:buNone/>
              <a:defRPr sz="1200">
                <a:solidFill>
                  <a:srgbClr val="FFFFFF"/>
                </a:solidFill>
              </a:defRPr>
            </a:lvl2pPr>
            <a:lvl3pPr lvl="2" algn="ctr" rtl="0">
              <a:spcBef>
                <a:spcPts val="0"/>
              </a:spcBef>
              <a:spcAft>
                <a:spcPts val="0"/>
              </a:spcAft>
              <a:buNone/>
              <a:defRPr sz="1200">
                <a:solidFill>
                  <a:srgbClr val="FFFFFF"/>
                </a:solidFill>
              </a:defRPr>
            </a:lvl3pPr>
            <a:lvl4pPr lvl="3" algn="ctr" rtl="0">
              <a:spcBef>
                <a:spcPts val="0"/>
              </a:spcBef>
              <a:spcAft>
                <a:spcPts val="0"/>
              </a:spcAft>
              <a:buNone/>
              <a:defRPr sz="1200">
                <a:solidFill>
                  <a:srgbClr val="FFFFFF"/>
                </a:solidFill>
              </a:defRPr>
            </a:lvl4pPr>
            <a:lvl5pPr lvl="4" algn="ctr" rtl="0">
              <a:spcBef>
                <a:spcPts val="0"/>
              </a:spcBef>
              <a:spcAft>
                <a:spcPts val="0"/>
              </a:spcAft>
              <a:buNone/>
              <a:defRPr sz="1200">
                <a:solidFill>
                  <a:srgbClr val="FFFFFF"/>
                </a:solidFill>
              </a:defRPr>
            </a:lvl5pPr>
            <a:lvl6pPr lvl="5" algn="ctr" rtl="0">
              <a:spcBef>
                <a:spcPts val="0"/>
              </a:spcBef>
              <a:spcAft>
                <a:spcPts val="0"/>
              </a:spcAft>
              <a:buNone/>
              <a:defRPr sz="1200">
                <a:solidFill>
                  <a:srgbClr val="FFFFFF"/>
                </a:solidFill>
              </a:defRPr>
            </a:lvl6pPr>
            <a:lvl7pPr lvl="6" algn="ctr" rtl="0">
              <a:spcBef>
                <a:spcPts val="0"/>
              </a:spcBef>
              <a:spcAft>
                <a:spcPts val="0"/>
              </a:spcAft>
              <a:buNone/>
              <a:defRPr sz="1200">
                <a:solidFill>
                  <a:srgbClr val="FFFFFF"/>
                </a:solidFill>
              </a:defRPr>
            </a:lvl7pPr>
            <a:lvl8pPr lvl="7" algn="ctr" rtl="0">
              <a:spcBef>
                <a:spcPts val="0"/>
              </a:spcBef>
              <a:spcAft>
                <a:spcPts val="0"/>
              </a:spcAft>
              <a:buNone/>
              <a:defRPr sz="1200">
                <a:solidFill>
                  <a:srgbClr val="FFFFFF"/>
                </a:solidFill>
              </a:defRPr>
            </a:lvl8pPr>
            <a:lvl9pPr lvl="8" algn="ctr" rtl="0">
              <a:spcBef>
                <a:spcPts val="0"/>
              </a:spcBef>
              <a:spcAft>
                <a:spcPts val="0"/>
              </a:spcAft>
              <a:buNone/>
              <a:defRPr sz="1200">
                <a:solidFill>
                  <a:srgbClr val="FFFFFF"/>
                </a:solidFill>
              </a:defRPr>
            </a:lvl9pPr>
          </a:lstStyle>
          <a:p>
            <a:endParaRPr/>
          </a:p>
        </p:txBody>
      </p:sp>
      <p:sp>
        <p:nvSpPr>
          <p:cNvPr id="103" name="Google Shape;10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a:t>
            </a:fld>
            <a:endParaRPr/>
          </a:p>
        </p:txBody>
      </p:sp>
      <p:sp>
        <p:nvSpPr>
          <p:cNvPr id="104" name="Google Shape;104;p13"/>
          <p:cNvSpPr/>
          <p:nvPr/>
        </p:nvSpPr>
        <p:spPr>
          <a:xfrm>
            <a:off x="1291950" y="0"/>
            <a:ext cx="6560100" cy="136500"/>
          </a:xfrm>
          <a:prstGeom prst="rect">
            <a:avLst/>
          </a:prstGeom>
          <a:solidFill>
            <a:srgbClr val="4343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subtitles">
  <p:cSld name="CUSTOM_10">
    <p:spTree>
      <p:nvGrpSpPr>
        <p:cNvPr id="1" name="Shape 105"/>
        <p:cNvGrpSpPr/>
        <p:nvPr/>
      </p:nvGrpSpPr>
      <p:grpSpPr>
        <a:xfrm>
          <a:off x="0" y="0"/>
          <a:ext cx="0" cy="0"/>
          <a:chOff x="0" y="0"/>
          <a:chExt cx="0" cy="0"/>
        </a:xfrm>
      </p:grpSpPr>
      <p:sp>
        <p:nvSpPr>
          <p:cNvPr id="106" name="Google Shape;106;p14"/>
          <p:cNvSpPr/>
          <p:nvPr/>
        </p:nvSpPr>
        <p:spPr>
          <a:xfrm>
            <a:off x="5271600" y="0"/>
            <a:ext cx="2786700" cy="102900"/>
          </a:xfrm>
          <a:prstGeom prst="rect">
            <a:avLst/>
          </a:prstGeom>
          <a:solidFill>
            <a:srgbClr val="CC3F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4"/>
          <p:cNvSpPr/>
          <p:nvPr/>
        </p:nvSpPr>
        <p:spPr>
          <a:xfrm>
            <a:off x="5271600" y="5040600"/>
            <a:ext cx="2786700" cy="102900"/>
          </a:xfrm>
          <a:prstGeom prst="rect">
            <a:avLst/>
          </a:prstGeom>
          <a:solidFill>
            <a:srgbClr val="CC3F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4"/>
          <p:cNvSpPr txBox="1">
            <a:spLocks noGrp="1"/>
          </p:cNvSpPr>
          <p:nvPr>
            <p:ph type="title" hasCustomPrompt="1"/>
          </p:nvPr>
        </p:nvSpPr>
        <p:spPr>
          <a:xfrm>
            <a:off x="5836600" y="675225"/>
            <a:ext cx="1656600" cy="8700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CC3F3A"/>
              </a:buClr>
              <a:buSzPts val="4800"/>
              <a:buNone/>
              <a:defRPr sz="4800">
                <a:solidFill>
                  <a:srgbClr val="CC3F3A"/>
                </a:solidFill>
              </a:defRPr>
            </a:lvl1pPr>
            <a:lvl2pPr lvl="1" algn="ctr" rtl="0">
              <a:lnSpc>
                <a:spcPct val="100000"/>
              </a:lnSpc>
              <a:spcBef>
                <a:spcPts val="0"/>
              </a:spcBef>
              <a:spcAft>
                <a:spcPts val="0"/>
              </a:spcAft>
              <a:buClr>
                <a:schemeClr val="lt1"/>
              </a:buClr>
              <a:buSzPts val="12000"/>
              <a:buNone/>
              <a:defRPr sz="12000">
                <a:solidFill>
                  <a:schemeClr val="lt1"/>
                </a:solidFill>
              </a:defRPr>
            </a:lvl2pPr>
            <a:lvl3pPr lvl="2" algn="ctr" rtl="0">
              <a:lnSpc>
                <a:spcPct val="100000"/>
              </a:lnSpc>
              <a:spcBef>
                <a:spcPts val="0"/>
              </a:spcBef>
              <a:spcAft>
                <a:spcPts val="0"/>
              </a:spcAft>
              <a:buClr>
                <a:schemeClr val="lt1"/>
              </a:buClr>
              <a:buSzPts val="12000"/>
              <a:buNone/>
              <a:defRPr sz="12000">
                <a:solidFill>
                  <a:schemeClr val="lt1"/>
                </a:solidFill>
              </a:defRPr>
            </a:lvl3pPr>
            <a:lvl4pPr lvl="3" algn="ctr" rtl="0">
              <a:lnSpc>
                <a:spcPct val="100000"/>
              </a:lnSpc>
              <a:spcBef>
                <a:spcPts val="0"/>
              </a:spcBef>
              <a:spcAft>
                <a:spcPts val="0"/>
              </a:spcAft>
              <a:buClr>
                <a:schemeClr val="lt1"/>
              </a:buClr>
              <a:buSzPts val="12000"/>
              <a:buNone/>
              <a:defRPr sz="12000">
                <a:solidFill>
                  <a:schemeClr val="lt1"/>
                </a:solidFill>
              </a:defRPr>
            </a:lvl4pPr>
            <a:lvl5pPr lvl="4" algn="ctr" rtl="0">
              <a:lnSpc>
                <a:spcPct val="100000"/>
              </a:lnSpc>
              <a:spcBef>
                <a:spcPts val="0"/>
              </a:spcBef>
              <a:spcAft>
                <a:spcPts val="0"/>
              </a:spcAft>
              <a:buClr>
                <a:schemeClr val="lt1"/>
              </a:buClr>
              <a:buSzPts val="12000"/>
              <a:buNone/>
              <a:defRPr sz="12000">
                <a:solidFill>
                  <a:schemeClr val="lt1"/>
                </a:solidFill>
              </a:defRPr>
            </a:lvl5pPr>
            <a:lvl6pPr lvl="5" algn="ctr" rtl="0">
              <a:lnSpc>
                <a:spcPct val="100000"/>
              </a:lnSpc>
              <a:spcBef>
                <a:spcPts val="0"/>
              </a:spcBef>
              <a:spcAft>
                <a:spcPts val="0"/>
              </a:spcAft>
              <a:buClr>
                <a:schemeClr val="lt1"/>
              </a:buClr>
              <a:buSzPts val="12000"/>
              <a:buNone/>
              <a:defRPr sz="12000">
                <a:solidFill>
                  <a:schemeClr val="lt1"/>
                </a:solidFill>
              </a:defRPr>
            </a:lvl6pPr>
            <a:lvl7pPr lvl="6" algn="ctr" rtl="0">
              <a:lnSpc>
                <a:spcPct val="100000"/>
              </a:lnSpc>
              <a:spcBef>
                <a:spcPts val="0"/>
              </a:spcBef>
              <a:spcAft>
                <a:spcPts val="0"/>
              </a:spcAft>
              <a:buClr>
                <a:schemeClr val="lt1"/>
              </a:buClr>
              <a:buSzPts val="12000"/>
              <a:buNone/>
              <a:defRPr sz="12000">
                <a:solidFill>
                  <a:schemeClr val="lt1"/>
                </a:solidFill>
              </a:defRPr>
            </a:lvl7pPr>
            <a:lvl8pPr lvl="7" algn="ctr" rtl="0">
              <a:lnSpc>
                <a:spcPct val="100000"/>
              </a:lnSpc>
              <a:spcBef>
                <a:spcPts val="0"/>
              </a:spcBef>
              <a:spcAft>
                <a:spcPts val="0"/>
              </a:spcAft>
              <a:buClr>
                <a:schemeClr val="lt1"/>
              </a:buClr>
              <a:buSzPts val="12000"/>
              <a:buNone/>
              <a:defRPr sz="12000">
                <a:solidFill>
                  <a:schemeClr val="lt1"/>
                </a:solidFill>
              </a:defRPr>
            </a:lvl8pPr>
            <a:lvl9pPr lvl="8" algn="ctr" rtl="0">
              <a:lnSpc>
                <a:spcPct val="100000"/>
              </a:lnSpc>
              <a:spcBef>
                <a:spcPts val="0"/>
              </a:spcBef>
              <a:spcAft>
                <a:spcPts val="0"/>
              </a:spcAft>
              <a:buClr>
                <a:schemeClr val="lt1"/>
              </a:buClr>
              <a:buSzPts val="12000"/>
              <a:buNone/>
              <a:defRPr sz="12000">
                <a:solidFill>
                  <a:schemeClr val="lt1"/>
                </a:solidFill>
              </a:defRPr>
            </a:lvl9pPr>
          </a:lstStyle>
          <a:p>
            <a:r>
              <a:t>xx%</a:t>
            </a:r>
          </a:p>
        </p:txBody>
      </p:sp>
      <p:sp>
        <p:nvSpPr>
          <p:cNvPr id="109" name="Google Shape;109;p14"/>
          <p:cNvSpPr txBox="1">
            <a:spLocks noGrp="1"/>
          </p:cNvSpPr>
          <p:nvPr>
            <p:ph type="subTitle" idx="1"/>
          </p:nvPr>
        </p:nvSpPr>
        <p:spPr>
          <a:xfrm>
            <a:off x="3582925" y="1400175"/>
            <a:ext cx="6164100" cy="539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rgbClr val="999999"/>
                </a:solidFill>
              </a:defRPr>
            </a:lvl1pPr>
            <a:lvl2pPr lvl="1" algn="ctr" rtl="0">
              <a:spcBef>
                <a:spcPts val="0"/>
              </a:spcBef>
              <a:spcAft>
                <a:spcPts val="0"/>
              </a:spcAft>
              <a:buNone/>
              <a:defRPr sz="1200">
                <a:solidFill>
                  <a:srgbClr val="FFFFFF"/>
                </a:solidFill>
              </a:defRPr>
            </a:lvl2pPr>
            <a:lvl3pPr lvl="2" algn="ctr" rtl="0">
              <a:spcBef>
                <a:spcPts val="0"/>
              </a:spcBef>
              <a:spcAft>
                <a:spcPts val="0"/>
              </a:spcAft>
              <a:buNone/>
              <a:defRPr sz="1200">
                <a:solidFill>
                  <a:srgbClr val="FFFFFF"/>
                </a:solidFill>
              </a:defRPr>
            </a:lvl3pPr>
            <a:lvl4pPr lvl="3" algn="ctr" rtl="0">
              <a:spcBef>
                <a:spcPts val="0"/>
              </a:spcBef>
              <a:spcAft>
                <a:spcPts val="0"/>
              </a:spcAft>
              <a:buNone/>
              <a:defRPr sz="1200">
                <a:solidFill>
                  <a:srgbClr val="FFFFFF"/>
                </a:solidFill>
              </a:defRPr>
            </a:lvl4pPr>
            <a:lvl5pPr lvl="4" algn="ctr" rtl="0">
              <a:spcBef>
                <a:spcPts val="0"/>
              </a:spcBef>
              <a:spcAft>
                <a:spcPts val="0"/>
              </a:spcAft>
              <a:buNone/>
              <a:defRPr sz="1200">
                <a:solidFill>
                  <a:srgbClr val="FFFFFF"/>
                </a:solidFill>
              </a:defRPr>
            </a:lvl5pPr>
            <a:lvl6pPr lvl="5" algn="ctr" rtl="0">
              <a:spcBef>
                <a:spcPts val="0"/>
              </a:spcBef>
              <a:spcAft>
                <a:spcPts val="0"/>
              </a:spcAft>
              <a:buNone/>
              <a:defRPr sz="1200">
                <a:solidFill>
                  <a:srgbClr val="FFFFFF"/>
                </a:solidFill>
              </a:defRPr>
            </a:lvl6pPr>
            <a:lvl7pPr lvl="6" algn="ctr" rtl="0">
              <a:spcBef>
                <a:spcPts val="0"/>
              </a:spcBef>
              <a:spcAft>
                <a:spcPts val="0"/>
              </a:spcAft>
              <a:buNone/>
              <a:defRPr sz="1200">
                <a:solidFill>
                  <a:srgbClr val="FFFFFF"/>
                </a:solidFill>
              </a:defRPr>
            </a:lvl7pPr>
            <a:lvl8pPr lvl="7" algn="ctr" rtl="0">
              <a:spcBef>
                <a:spcPts val="0"/>
              </a:spcBef>
              <a:spcAft>
                <a:spcPts val="0"/>
              </a:spcAft>
              <a:buNone/>
              <a:defRPr sz="1200">
                <a:solidFill>
                  <a:srgbClr val="FFFFFF"/>
                </a:solidFill>
              </a:defRPr>
            </a:lvl8pPr>
            <a:lvl9pPr lvl="8" algn="ctr" rtl="0">
              <a:spcBef>
                <a:spcPts val="0"/>
              </a:spcBef>
              <a:spcAft>
                <a:spcPts val="0"/>
              </a:spcAft>
              <a:buNone/>
              <a:defRPr sz="1200">
                <a:solidFill>
                  <a:srgbClr val="FFFFFF"/>
                </a:solidFill>
              </a:defRPr>
            </a:lvl9pPr>
          </a:lstStyle>
          <a:p>
            <a:endParaRPr/>
          </a:p>
        </p:txBody>
      </p:sp>
      <p:sp>
        <p:nvSpPr>
          <p:cNvPr id="110" name="Google Shape;110;p14"/>
          <p:cNvSpPr txBox="1">
            <a:spLocks noGrp="1"/>
          </p:cNvSpPr>
          <p:nvPr>
            <p:ph type="title" idx="2" hasCustomPrompt="1"/>
          </p:nvPr>
        </p:nvSpPr>
        <p:spPr>
          <a:xfrm>
            <a:off x="5836600" y="1939575"/>
            <a:ext cx="1656600" cy="8700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CC3F3A"/>
              </a:buClr>
              <a:buSzPts val="4800"/>
              <a:buNone/>
              <a:defRPr sz="4800">
                <a:solidFill>
                  <a:srgbClr val="CC3F3A"/>
                </a:solidFill>
              </a:defRPr>
            </a:lvl1pPr>
            <a:lvl2pPr lvl="1" algn="ctr" rtl="0">
              <a:lnSpc>
                <a:spcPct val="100000"/>
              </a:lnSpc>
              <a:spcBef>
                <a:spcPts val="0"/>
              </a:spcBef>
              <a:spcAft>
                <a:spcPts val="0"/>
              </a:spcAft>
              <a:buClr>
                <a:schemeClr val="lt1"/>
              </a:buClr>
              <a:buSzPts val="12000"/>
              <a:buNone/>
              <a:defRPr sz="12000">
                <a:solidFill>
                  <a:schemeClr val="lt1"/>
                </a:solidFill>
              </a:defRPr>
            </a:lvl2pPr>
            <a:lvl3pPr lvl="2" algn="ctr" rtl="0">
              <a:lnSpc>
                <a:spcPct val="100000"/>
              </a:lnSpc>
              <a:spcBef>
                <a:spcPts val="0"/>
              </a:spcBef>
              <a:spcAft>
                <a:spcPts val="0"/>
              </a:spcAft>
              <a:buClr>
                <a:schemeClr val="lt1"/>
              </a:buClr>
              <a:buSzPts val="12000"/>
              <a:buNone/>
              <a:defRPr sz="12000">
                <a:solidFill>
                  <a:schemeClr val="lt1"/>
                </a:solidFill>
              </a:defRPr>
            </a:lvl3pPr>
            <a:lvl4pPr lvl="3" algn="ctr" rtl="0">
              <a:lnSpc>
                <a:spcPct val="100000"/>
              </a:lnSpc>
              <a:spcBef>
                <a:spcPts val="0"/>
              </a:spcBef>
              <a:spcAft>
                <a:spcPts val="0"/>
              </a:spcAft>
              <a:buClr>
                <a:schemeClr val="lt1"/>
              </a:buClr>
              <a:buSzPts val="12000"/>
              <a:buNone/>
              <a:defRPr sz="12000">
                <a:solidFill>
                  <a:schemeClr val="lt1"/>
                </a:solidFill>
              </a:defRPr>
            </a:lvl4pPr>
            <a:lvl5pPr lvl="4" algn="ctr" rtl="0">
              <a:lnSpc>
                <a:spcPct val="100000"/>
              </a:lnSpc>
              <a:spcBef>
                <a:spcPts val="0"/>
              </a:spcBef>
              <a:spcAft>
                <a:spcPts val="0"/>
              </a:spcAft>
              <a:buClr>
                <a:schemeClr val="lt1"/>
              </a:buClr>
              <a:buSzPts val="12000"/>
              <a:buNone/>
              <a:defRPr sz="12000">
                <a:solidFill>
                  <a:schemeClr val="lt1"/>
                </a:solidFill>
              </a:defRPr>
            </a:lvl5pPr>
            <a:lvl6pPr lvl="5" algn="ctr" rtl="0">
              <a:lnSpc>
                <a:spcPct val="100000"/>
              </a:lnSpc>
              <a:spcBef>
                <a:spcPts val="0"/>
              </a:spcBef>
              <a:spcAft>
                <a:spcPts val="0"/>
              </a:spcAft>
              <a:buClr>
                <a:schemeClr val="lt1"/>
              </a:buClr>
              <a:buSzPts val="12000"/>
              <a:buNone/>
              <a:defRPr sz="12000">
                <a:solidFill>
                  <a:schemeClr val="lt1"/>
                </a:solidFill>
              </a:defRPr>
            </a:lvl6pPr>
            <a:lvl7pPr lvl="6" algn="ctr" rtl="0">
              <a:lnSpc>
                <a:spcPct val="100000"/>
              </a:lnSpc>
              <a:spcBef>
                <a:spcPts val="0"/>
              </a:spcBef>
              <a:spcAft>
                <a:spcPts val="0"/>
              </a:spcAft>
              <a:buClr>
                <a:schemeClr val="lt1"/>
              </a:buClr>
              <a:buSzPts val="12000"/>
              <a:buNone/>
              <a:defRPr sz="12000">
                <a:solidFill>
                  <a:schemeClr val="lt1"/>
                </a:solidFill>
              </a:defRPr>
            </a:lvl7pPr>
            <a:lvl8pPr lvl="7" algn="ctr" rtl="0">
              <a:lnSpc>
                <a:spcPct val="100000"/>
              </a:lnSpc>
              <a:spcBef>
                <a:spcPts val="0"/>
              </a:spcBef>
              <a:spcAft>
                <a:spcPts val="0"/>
              </a:spcAft>
              <a:buClr>
                <a:schemeClr val="lt1"/>
              </a:buClr>
              <a:buSzPts val="12000"/>
              <a:buNone/>
              <a:defRPr sz="12000">
                <a:solidFill>
                  <a:schemeClr val="lt1"/>
                </a:solidFill>
              </a:defRPr>
            </a:lvl8pPr>
            <a:lvl9pPr lvl="8" algn="ctr" rtl="0">
              <a:lnSpc>
                <a:spcPct val="100000"/>
              </a:lnSpc>
              <a:spcBef>
                <a:spcPts val="0"/>
              </a:spcBef>
              <a:spcAft>
                <a:spcPts val="0"/>
              </a:spcAft>
              <a:buClr>
                <a:schemeClr val="lt1"/>
              </a:buClr>
              <a:buSzPts val="12000"/>
              <a:buNone/>
              <a:defRPr sz="12000">
                <a:solidFill>
                  <a:schemeClr val="lt1"/>
                </a:solidFill>
              </a:defRPr>
            </a:lvl9pPr>
          </a:lstStyle>
          <a:p>
            <a:r>
              <a:t>xx%</a:t>
            </a:r>
          </a:p>
        </p:txBody>
      </p:sp>
      <p:sp>
        <p:nvSpPr>
          <p:cNvPr id="111" name="Google Shape;111;p14"/>
          <p:cNvSpPr txBox="1">
            <a:spLocks noGrp="1"/>
          </p:cNvSpPr>
          <p:nvPr>
            <p:ph type="subTitle" idx="3"/>
          </p:nvPr>
        </p:nvSpPr>
        <p:spPr>
          <a:xfrm>
            <a:off x="3582925" y="2664525"/>
            <a:ext cx="6164100" cy="539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rgbClr val="999999"/>
                </a:solidFill>
              </a:defRPr>
            </a:lvl1pPr>
            <a:lvl2pPr lvl="1" algn="ctr" rtl="0">
              <a:spcBef>
                <a:spcPts val="0"/>
              </a:spcBef>
              <a:spcAft>
                <a:spcPts val="0"/>
              </a:spcAft>
              <a:buNone/>
              <a:defRPr sz="1200">
                <a:solidFill>
                  <a:srgbClr val="FFFFFF"/>
                </a:solidFill>
              </a:defRPr>
            </a:lvl2pPr>
            <a:lvl3pPr lvl="2" algn="ctr" rtl="0">
              <a:spcBef>
                <a:spcPts val="0"/>
              </a:spcBef>
              <a:spcAft>
                <a:spcPts val="0"/>
              </a:spcAft>
              <a:buNone/>
              <a:defRPr sz="1200">
                <a:solidFill>
                  <a:srgbClr val="FFFFFF"/>
                </a:solidFill>
              </a:defRPr>
            </a:lvl3pPr>
            <a:lvl4pPr lvl="3" algn="ctr" rtl="0">
              <a:spcBef>
                <a:spcPts val="0"/>
              </a:spcBef>
              <a:spcAft>
                <a:spcPts val="0"/>
              </a:spcAft>
              <a:buNone/>
              <a:defRPr sz="1200">
                <a:solidFill>
                  <a:srgbClr val="FFFFFF"/>
                </a:solidFill>
              </a:defRPr>
            </a:lvl4pPr>
            <a:lvl5pPr lvl="4" algn="ctr" rtl="0">
              <a:spcBef>
                <a:spcPts val="0"/>
              </a:spcBef>
              <a:spcAft>
                <a:spcPts val="0"/>
              </a:spcAft>
              <a:buNone/>
              <a:defRPr sz="1200">
                <a:solidFill>
                  <a:srgbClr val="FFFFFF"/>
                </a:solidFill>
              </a:defRPr>
            </a:lvl5pPr>
            <a:lvl6pPr lvl="5" algn="ctr" rtl="0">
              <a:spcBef>
                <a:spcPts val="0"/>
              </a:spcBef>
              <a:spcAft>
                <a:spcPts val="0"/>
              </a:spcAft>
              <a:buNone/>
              <a:defRPr sz="1200">
                <a:solidFill>
                  <a:srgbClr val="FFFFFF"/>
                </a:solidFill>
              </a:defRPr>
            </a:lvl6pPr>
            <a:lvl7pPr lvl="6" algn="ctr" rtl="0">
              <a:spcBef>
                <a:spcPts val="0"/>
              </a:spcBef>
              <a:spcAft>
                <a:spcPts val="0"/>
              </a:spcAft>
              <a:buNone/>
              <a:defRPr sz="1200">
                <a:solidFill>
                  <a:srgbClr val="FFFFFF"/>
                </a:solidFill>
              </a:defRPr>
            </a:lvl7pPr>
            <a:lvl8pPr lvl="7" algn="ctr" rtl="0">
              <a:spcBef>
                <a:spcPts val="0"/>
              </a:spcBef>
              <a:spcAft>
                <a:spcPts val="0"/>
              </a:spcAft>
              <a:buNone/>
              <a:defRPr sz="1200">
                <a:solidFill>
                  <a:srgbClr val="FFFFFF"/>
                </a:solidFill>
              </a:defRPr>
            </a:lvl8pPr>
            <a:lvl9pPr lvl="8" algn="ctr" rtl="0">
              <a:spcBef>
                <a:spcPts val="0"/>
              </a:spcBef>
              <a:spcAft>
                <a:spcPts val="0"/>
              </a:spcAft>
              <a:buNone/>
              <a:defRPr sz="1200">
                <a:solidFill>
                  <a:srgbClr val="FFFFFF"/>
                </a:solidFill>
              </a:defRPr>
            </a:lvl9pPr>
          </a:lstStyle>
          <a:p>
            <a:endParaRPr/>
          </a:p>
        </p:txBody>
      </p:sp>
      <p:sp>
        <p:nvSpPr>
          <p:cNvPr id="112" name="Google Shape;112;p14"/>
          <p:cNvSpPr txBox="1">
            <a:spLocks noGrp="1"/>
          </p:cNvSpPr>
          <p:nvPr>
            <p:ph type="title" idx="4" hasCustomPrompt="1"/>
          </p:nvPr>
        </p:nvSpPr>
        <p:spPr>
          <a:xfrm>
            <a:off x="5836600" y="3203925"/>
            <a:ext cx="1656600" cy="8700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CC3F3A"/>
              </a:buClr>
              <a:buSzPts val="4800"/>
              <a:buNone/>
              <a:defRPr sz="4800">
                <a:solidFill>
                  <a:srgbClr val="CC3F3A"/>
                </a:solidFill>
              </a:defRPr>
            </a:lvl1pPr>
            <a:lvl2pPr lvl="1" algn="ctr" rtl="0">
              <a:lnSpc>
                <a:spcPct val="100000"/>
              </a:lnSpc>
              <a:spcBef>
                <a:spcPts val="0"/>
              </a:spcBef>
              <a:spcAft>
                <a:spcPts val="0"/>
              </a:spcAft>
              <a:buClr>
                <a:schemeClr val="lt1"/>
              </a:buClr>
              <a:buSzPts val="12000"/>
              <a:buNone/>
              <a:defRPr sz="12000">
                <a:solidFill>
                  <a:schemeClr val="lt1"/>
                </a:solidFill>
              </a:defRPr>
            </a:lvl2pPr>
            <a:lvl3pPr lvl="2" algn="ctr" rtl="0">
              <a:lnSpc>
                <a:spcPct val="100000"/>
              </a:lnSpc>
              <a:spcBef>
                <a:spcPts val="0"/>
              </a:spcBef>
              <a:spcAft>
                <a:spcPts val="0"/>
              </a:spcAft>
              <a:buClr>
                <a:schemeClr val="lt1"/>
              </a:buClr>
              <a:buSzPts val="12000"/>
              <a:buNone/>
              <a:defRPr sz="12000">
                <a:solidFill>
                  <a:schemeClr val="lt1"/>
                </a:solidFill>
              </a:defRPr>
            </a:lvl3pPr>
            <a:lvl4pPr lvl="3" algn="ctr" rtl="0">
              <a:lnSpc>
                <a:spcPct val="100000"/>
              </a:lnSpc>
              <a:spcBef>
                <a:spcPts val="0"/>
              </a:spcBef>
              <a:spcAft>
                <a:spcPts val="0"/>
              </a:spcAft>
              <a:buClr>
                <a:schemeClr val="lt1"/>
              </a:buClr>
              <a:buSzPts val="12000"/>
              <a:buNone/>
              <a:defRPr sz="12000">
                <a:solidFill>
                  <a:schemeClr val="lt1"/>
                </a:solidFill>
              </a:defRPr>
            </a:lvl4pPr>
            <a:lvl5pPr lvl="4" algn="ctr" rtl="0">
              <a:lnSpc>
                <a:spcPct val="100000"/>
              </a:lnSpc>
              <a:spcBef>
                <a:spcPts val="0"/>
              </a:spcBef>
              <a:spcAft>
                <a:spcPts val="0"/>
              </a:spcAft>
              <a:buClr>
                <a:schemeClr val="lt1"/>
              </a:buClr>
              <a:buSzPts val="12000"/>
              <a:buNone/>
              <a:defRPr sz="12000">
                <a:solidFill>
                  <a:schemeClr val="lt1"/>
                </a:solidFill>
              </a:defRPr>
            </a:lvl5pPr>
            <a:lvl6pPr lvl="5" algn="ctr" rtl="0">
              <a:lnSpc>
                <a:spcPct val="100000"/>
              </a:lnSpc>
              <a:spcBef>
                <a:spcPts val="0"/>
              </a:spcBef>
              <a:spcAft>
                <a:spcPts val="0"/>
              </a:spcAft>
              <a:buClr>
                <a:schemeClr val="lt1"/>
              </a:buClr>
              <a:buSzPts val="12000"/>
              <a:buNone/>
              <a:defRPr sz="12000">
                <a:solidFill>
                  <a:schemeClr val="lt1"/>
                </a:solidFill>
              </a:defRPr>
            </a:lvl6pPr>
            <a:lvl7pPr lvl="6" algn="ctr" rtl="0">
              <a:lnSpc>
                <a:spcPct val="100000"/>
              </a:lnSpc>
              <a:spcBef>
                <a:spcPts val="0"/>
              </a:spcBef>
              <a:spcAft>
                <a:spcPts val="0"/>
              </a:spcAft>
              <a:buClr>
                <a:schemeClr val="lt1"/>
              </a:buClr>
              <a:buSzPts val="12000"/>
              <a:buNone/>
              <a:defRPr sz="12000">
                <a:solidFill>
                  <a:schemeClr val="lt1"/>
                </a:solidFill>
              </a:defRPr>
            </a:lvl7pPr>
            <a:lvl8pPr lvl="7" algn="ctr" rtl="0">
              <a:lnSpc>
                <a:spcPct val="100000"/>
              </a:lnSpc>
              <a:spcBef>
                <a:spcPts val="0"/>
              </a:spcBef>
              <a:spcAft>
                <a:spcPts val="0"/>
              </a:spcAft>
              <a:buClr>
                <a:schemeClr val="lt1"/>
              </a:buClr>
              <a:buSzPts val="12000"/>
              <a:buNone/>
              <a:defRPr sz="12000">
                <a:solidFill>
                  <a:schemeClr val="lt1"/>
                </a:solidFill>
              </a:defRPr>
            </a:lvl8pPr>
            <a:lvl9pPr lvl="8" algn="ctr" rtl="0">
              <a:lnSpc>
                <a:spcPct val="100000"/>
              </a:lnSpc>
              <a:spcBef>
                <a:spcPts val="0"/>
              </a:spcBef>
              <a:spcAft>
                <a:spcPts val="0"/>
              </a:spcAft>
              <a:buClr>
                <a:schemeClr val="lt1"/>
              </a:buClr>
              <a:buSzPts val="12000"/>
              <a:buNone/>
              <a:defRPr sz="12000">
                <a:solidFill>
                  <a:schemeClr val="lt1"/>
                </a:solidFill>
              </a:defRPr>
            </a:lvl9pPr>
          </a:lstStyle>
          <a:p>
            <a:r>
              <a:t>xx%</a:t>
            </a:r>
          </a:p>
        </p:txBody>
      </p:sp>
      <p:sp>
        <p:nvSpPr>
          <p:cNvPr id="113" name="Google Shape;113;p14"/>
          <p:cNvSpPr txBox="1">
            <a:spLocks noGrp="1"/>
          </p:cNvSpPr>
          <p:nvPr>
            <p:ph type="subTitle" idx="5"/>
          </p:nvPr>
        </p:nvSpPr>
        <p:spPr>
          <a:xfrm>
            <a:off x="3582925" y="3928875"/>
            <a:ext cx="6164100" cy="539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rgbClr val="999999"/>
                </a:solidFill>
              </a:defRPr>
            </a:lvl1pPr>
            <a:lvl2pPr lvl="1" algn="ctr" rtl="0">
              <a:spcBef>
                <a:spcPts val="0"/>
              </a:spcBef>
              <a:spcAft>
                <a:spcPts val="0"/>
              </a:spcAft>
              <a:buNone/>
              <a:defRPr sz="1200">
                <a:solidFill>
                  <a:srgbClr val="FFFFFF"/>
                </a:solidFill>
              </a:defRPr>
            </a:lvl2pPr>
            <a:lvl3pPr lvl="2" algn="ctr" rtl="0">
              <a:spcBef>
                <a:spcPts val="0"/>
              </a:spcBef>
              <a:spcAft>
                <a:spcPts val="0"/>
              </a:spcAft>
              <a:buNone/>
              <a:defRPr sz="1200">
                <a:solidFill>
                  <a:srgbClr val="FFFFFF"/>
                </a:solidFill>
              </a:defRPr>
            </a:lvl3pPr>
            <a:lvl4pPr lvl="3" algn="ctr" rtl="0">
              <a:spcBef>
                <a:spcPts val="0"/>
              </a:spcBef>
              <a:spcAft>
                <a:spcPts val="0"/>
              </a:spcAft>
              <a:buNone/>
              <a:defRPr sz="1200">
                <a:solidFill>
                  <a:srgbClr val="FFFFFF"/>
                </a:solidFill>
              </a:defRPr>
            </a:lvl4pPr>
            <a:lvl5pPr lvl="4" algn="ctr" rtl="0">
              <a:spcBef>
                <a:spcPts val="0"/>
              </a:spcBef>
              <a:spcAft>
                <a:spcPts val="0"/>
              </a:spcAft>
              <a:buNone/>
              <a:defRPr sz="1200">
                <a:solidFill>
                  <a:srgbClr val="FFFFFF"/>
                </a:solidFill>
              </a:defRPr>
            </a:lvl5pPr>
            <a:lvl6pPr lvl="5" algn="ctr" rtl="0">
              <a:spcBef>
                <a:spcPts val="0"/>
              </a:spcBef>
              <a:spcAft>
                <a:spcPts val="0"/>
              </a:spcAft>
              <a:buNone/>
              <a:defRPr sz="1200">
                <a:solidFill>
                  <a:srgbClr val="FFFFFF"/>
                </a:solidFill>
              </a:defRPr>
            </a:lvl6pPr>
            <a:lvl7pPr lvl="6" algn="ctr" rtl="0">
              <a:spcBef>
                <a:spcPts val="0"/>
              </a:spcBef>
              <a:spcAft>
                <a:spcPts val="0"/>
              </a:spcAft>
              <a:buNone/>
              <a:defRPr sz="1200">
                <a:solidFill>
                  <a:srgbClr val="FFFFFF"/>
                </a:solidFill>
              </a:defRPr>
            </a:lvl7pPr>
            <a:lvl8pPr lvl="7" algn="ctr" rtl="0">
              <a:spcBef>
                <a:spcPts val="0"/>
              </a:spcBef>
              <a:spcAft>
                <a:spcPts val="0"/>
              </a:spcAft>
              <a:buNone/>
              <a:defRPr sz="1200">
                <a:solidFill>
                  <a:srgbClr val="FFFFFF"/>
                </a:solidFill>
              </a:defRPr>
            </a:lvl8pPr>
            <a:lvl9pPr lvl="8" algn="ctr" rtl="0">
              <a:spcBef>
                <a:spcPts val="0"/>
              </a:spcBef>
              <a:spcAft>
                <a:spcPts val="0"/>
              </a:spcAft>
              <a:buNone/>
              <a:defRPr sz="1200">
                <a:solidFill>
                  <a:srgbClr val="FFFFFF"/>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lide with text and title">
  <p:cSld name="CUSTOM">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436100" y="711175"/>
            <a:ext cx="80991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CC3F3A"/>
                </a:solidFill>
              </a:defRPr>
            </a:lvl1pPr>
            <a:lvl2pPr lvl="1" algn="l">
              <a:lnSpc>
                <a:spcPct val="100000"/>
              </a:lnSpc>
              <a:spcBef>
                <a:spcPts val="0"/>
              </a:spcBef>
              <a:spcAft>
                <a:spcPts val="0"/>
              </a:spcAft>
              <a:buSzPts val="2800"/>
              <a:buNone/>
              <a:defRPr>
                <a:solidFill>
                  <a:srgbClr val="CC3F3A"/>
                </a:solidFill>
              </a:defRPr>
            </a:lvl2pPr>
            <a:lvl3pPr lvl="2" algn="l">
              <a:lnSpc>
                <a:spcPct val="100000"/>
              </a:lnSpc>
              <a:spcBef>
                <a:spcPts val="0"/>
              </a:spcBef>
              <a:spcAft>
                <a:spcPts val="0"/>
              </a:spcAft>
              <a:buSzPts val="2800"/>
              <a:buNone/>
              <a:defRPr>
                <a:solidFill>
                  <a:srgbClr val="CC3F3A"/>
                </a:solidFill>
              </a:defRPr>
            </a:lvl3pPr>
            <a:lvl4pPr lvl="3" algn="l">
              <a:lnSpc>
                <a:spcPct val="100000"/>
              </a:lnSpc>
              <a:spcBef>
                <a:spcPts val="0"/>
              </a:spcBef>
              <a:spcAft>
                <a:spcPts val="0"/>
              </a:spcAft>
              <a:buSzPts val="2800"/>
              <a:buNone/>
              <a:defRPr>
                <a:solidFill>
                  <a:srgbClr val="CC3F3A"/>
                </a:solidFill>
              </a:defRPr>
            </a:lvl4pPr>
            <a:lvl5pPr lvl="4" algn="l">
              <a:lnSpc>
                <a:spcPct val="100000"/>
              </a:lnSpc>
              <a:spcBef>
                <a:spcPts val="0"/>
              </a:spcBef>
              <a:spcAft>
                <a:spcPts val="0"/>
              </a:spcAft>
              <a:buSzPts val="2800"/>
              <a:buNone/>
              <a:defRPr>
                <a:solidFill>
                  <a:srgbClr val="CC3F3A"/>
                </a:solidFill>
              </a:defRPr>
            </a:lvl5pPr>
            <a:lvl6pPr lvl="5" algn="l">
              <a:lnSpc>
                <a:spcPct val="100000"/>
              </a:lnSpc>
              <a:spcBef>
                <a:spcPts val="0"/>
              </a:spcBef>
              <a:spcAft>
                <a:spcPts val="0"/>
              </a:spcAft>
              <a:buSzPts val="2800"/>
              <a:buNone/>
              <a:defRPr>
                <a:solidFill>
                  <a:srgbClr val="CC3F3A"/>
                </a:solidFill>
              </a:defRPr>
            </a:lvl6pPr>
            <a:lvl7pPr lvl="6" algn="l">
              <a:lnSpc>
                <a:spcPct val="100000"/>
              </a:lnSpc>
              <a:spcBef>
                <a:spcPts val="0"/>
              </a:spcBef>
              <a:spcAft>
                <a:spcPts val="0"/>
              </a:spcAft>
              <a:buSzPts val="2800"/>
              <a:buNone/>
              <a:defRPr>
                <a:solidFill>
                  <a:srgbClr val="CC3F3A"/>
                </a:solidFill>
              </a:defRPr>
            </a:lvl7pPr>
            <a:lvl8pPr lvl="7" algn="l">
              <a:lnSpc>
                <a:spcPct val="100000"/>
              </a:lnSpc>
              <a:spcBef>
                <a:spcPts val="0"/>
              </a:spcBef>
              <a:spcAft>
                <a:spcPts val="0"/>
              </a:spcAft>
              <a:buSzPts val="2800"/>
              <a:buNone/>
              <a:defRPr>
                <a:solidFill>
                  <a:srgbClr val="CC3F3A"/>
                </a:solidFill>
              </a:defRPr>
            </a:lvl8pPr>
            <a:lvl9pPr lvl="8" algn="l">
              <a:lnSpc>
                <a:spcPct val="100000"/>
              </a:lnSpc>
              <a:spcBef>
                <a:spcPts val="0"/>
              </a:spcBef>
              <a:spcAft>
                <a:spcPts val="0"/>
              </a:spcAft>
              <a:buSzPts val="2800"/>
              <a:buNone/>
              <a:defRPr>
                <a:solidFill>
                  <a:srgbClr val="CC3F3A"/>
                </a:solidFill>
              </a:defRPr>
            </a:lvl9pPr>
          </a:lstStyle>
          <a:p>
            <a:endParaRPr/>
          </a:p>
        </p:txBody>
      </p:sp>
      <p:sp>
        <p:nvSpPr>
          <p:cNvPr id="116" name="Google Shape;116;p15"/>
          <p:cNvSpPr/>
          <p:nvPr/>
        </p:nvSpPr>
        <p:spPr>
          <a:xfrm>
            <a:off x="-9100" y="-9100"/>
            <a:ext cx="2865900" cy="464100"/>
          </a:xfrm>
          <a:prstGeom prst="rect">
            <a:avLst/>
          </a:prstGeom>
          <a:solidFill>
            <a:srgbClr val="4343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15"/>
          <p:cNvSpPr/>
          <p:nvPr/>
        </p:nvSpPr>
        <p:spPr>
          <a:xfrm>
            <a:off x="2247325" y="-18200"/>
            <a:ext cx="6896700" cy="282000"/>
          </a:xfrm>
          <a:prstGeom prst="rect">
            <a:avLst/>
          </a:prstGeom>
          <a:solidFill>
            <a:srgbClr val="CC3F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lide with text and title 1">
  <p:cSld name="CUSTOM_11">
    <p:spTree>
      <p:nvGrpSpPr>
        <p:cNvPr id="1" name="Shape 119"/>
        <p:cNvGrpSpPr/>
        <p:nvPr/>
      </p:nvGrpSpPr>
      <p:grpSpPr>
        <a:xfrm>
          <a:off x="0" y="0"/>
          <a:ext cx="0" cy="0"/>
          <a:chOff x="0" y="0"/>
          <a:chExt cx="0" cy="0"/>
        </a:xfrm>
      </p:grpSpPr>
      <p:sp>
        <p:nvSpPr>
          <p:cNvPr id="120" name="Google Shape;120;p16"/>
          <p:cNvSpPr/>
          <p:nvPr/>
        </p:nvSpPr>
        <p:spPr>
          <a:xfrm>
            <a:off x="-9100" y="-9100"/>
            <a:ext cx="2865900" cy="464100"/>
          </a:xfrm>
          <a:prstGeom prst="rect">
            <a:avLst/>
          </a:prstGeom>
          <a:solidFill>
            <a:srgbClr val="4343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16"/>
          <p:cNvSpPr/>
          <p:nvPr/>
        </p:nvSpPr>
        <p:spPr>
          <a:xfrm>
            <a:off x="2247325" y="-18200"/>
            <a:ext cx="6896700" cy="282000"/>
          </a:xfrm>
          <a:prstGeom prst="rect">
            <a:avLst/>
          </a:prstGeom>
          <a:solidFill>
            <a:srgbClr val="CC3F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a:t>
            </a:fld>
            <a:endParaRPr/>
          </a:p>
        </p:txBody>
      </p:sp>
      <p:sp>
        <p:nvSpPr>
          <p:cNvPr id="123" name="Google Shape;123;p16"/>
          <p:cNvSpPr txBox="1">
            <a:spLocks noGrp="1"/>
          </p:cNvSpPr>
          <p:nvPr>
            <p:ph type="subTitle" idx="1"/>
          </p:nvPr>
        </p:nvSpPr>
        <p:spPr>
          <a:xfrm>
            <a:off x="798800" y="2248125"/>
            <a:ext cx="3139500" cy="1286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999999"/>
                </a:solidFill>
              </a:defRPr>
            </a:lvl1pPr>
            <a:lvl2pPr lvl="1" rtl="0">
              <a:spcBef>
                <a:spcPts val="0"/>
              </a:spcBef>
              <a:spcAft>
                <a:spcPts val="0"/>
              </a:spcAft>
              <a:buNone/>
              <a:defRPr sz="1200">
                <a:solidFill>
                  <a:srgbClr val="999999"/>
                </a:solidFill>
              </a:defRPr>
            </a:lvl2pPr>
            <a:lvl3pPr lvl="2" rtl="0">
              <a:spcBef>
                <a:spcPts val="0"/>
              </a:spcBef>
              <a:spcAft>
                <a:spcPts val="0"/>
              </a:spcAft>
              <a:buNone/>
              <a:defRPr sz="1200">
                <a:solidFill>
                  <a:srgbClr val="999999"/>
                </a:solidFill>
              </a:defRPr>
            </a:lvl3pPr>
            <a:lvl4pPr lvl="3" rtl="0">
              <a:spcBef>
                <a:spcPts val="0"/>
              </a:spcBef>
              <a:spcAft>
                <a:spcPts val="0"/>
              </a:spcAft>
              <a:buNone/>
              <a:defRPr sz="1200">
                <a:solidFill>
                  <a:srgbClr val="999999"/>
                </a:solidFill>
              </a:defRPr>
            </a:lvl4pPr>
            <a:lvl5pPr lvl="4" rtl="0">
              <a:spcBef>
                <a:spcPts val="0"/>
              </a:spcBef>
              <a:spcAft>
                <a:spcPts val="0"/>
              </a:spcAft>
              <a:buNone/>
              <a:defRPr sz="1200">
                <a:solidFill>
                  <a:srgbClr val="999999"/>
                </a:solidFill>
              </a:defRPr>
            </a:lvl5pPr>
            <a:lvl6pPr lvl="5" rtl="0">
              <a:spcBef>
                <a:spcPts val="0"/>
              </a:spcBef>
              <a:spcAft>
                <a:spcPts val="0"/>
              </a:spcAft>
              <a:buNone/>
              <a:defRPr sz="1200">
                <a:solidFill>
                  <a:srgbClr val="999999"/>
                </a:solidFill>
              </a:defRPr>
            </a:lvl6pPr>
            <a:lvl7pPr lvl="6" rtl="0">
              <a:spcBef>
                <a:spcPts val="0"/>
              </a:spcBef>
              <a:spcAft>
                <a:spcPts val="0"/>
              </a:spcAft>
              <a:buNone/>
              <a:defRPr sz="1200">
                <a:solidFill>
                  <a:srgbClr val="999999"/>
                </a:solidFill>
              </a:defRPr>
            </a:lvl7pPr>
            <a:lvl8pPr lvl="7" rtl="0">
              <a:spcBef>
                <a:spcPts val="0"/>
              </a:spcBef>
              <a:spcAft>
                <a:spcPts val="0"/>
              </a:spcAft>
              <a:buNone/>
              <a:defRPr sz="1200">
                <a:solidFill>
                  <a:srgbClr val="999999"/>
                </a:solidFill>
              </a:defRPr>
            </a:lvl8pPr>
            <a:lvl9pPr lvl="8" rtl="0">
              <a:spcBef>
                <a:spcPts val="0"/>
              </a:spcBef>
              <a:spcAft>
                <a:spcPts val="0"/>
              </a:spcAft>
              <a:buNone/>
              <a:defRPr sz="1200">
                <a:solidFill>
                  <a:srgbClr val="999999"/>
                </a:solidFill>
              </a:defRPr>
            </a:lvl9pPr>
          </a:lstStyle>
          <a:p>
            <a:endParaRPr/>
          </a:p>
        </p:txBody>
      </p:sp>
      <p:sp>
        <p:nvSpPr>
          <p:cNvPr id="124" name="Google Shape;124;p16"/>
          <p:cNvSpPr txBox="1">
            <a:spLocks noGrp="1"/>
          </p:cNvSpPr>
          <p:nvPr>
            <p:ph type="title"/>
          </p:nvPr>
        </p:nvSpPr>
        <p:spPr>
          <a:xfrm>
            <a:off x="798800" y="1583075"/>
            <a:ext cx="3427800" cy="572700"/>
          </a:xfrm>
          <a:prstGeom prst="rect">
            <a:avLst/>
          </a:prstGeom>
          <a:noFill/>
          <a:ln>
            <a:noFill/>
          </a:ln>
        </p:spPr>
        <p:txBody>
          <a:bodyPr spcFirstLastPara="1" wrap="square" lIns="91425" tIns="91425" rIns="91425" bIns="91425" anchor="b" anchorCtr="0">
            <a:noAutofit/>
          </a:bodyPr>
          <a:lstStyle>
            <a:lvl1pPr lvl="0" rtl="0">
              <a:lnSpc>
                <a:spcPct val="100000"/>
              </a:lnSpc>
              <a:spcBef>
                <a:spcPts val="0"/>
              </a:spcBef>
              <a:spcAft>
                <a:spcPts val="0"/>
              </a:spcAft>
              <a:buSzPts val="2800"/>
              <a:buNone/>
              <a:defRPr>
                <a:solidFill>
                  <a:srgbClr val="CC3F3A"/>
                </a:solidFill>
              </a:defRPr>
            </a:lvl1pPr>
            <a:lvl2pPr lvl="1" rtl="0">
              <a:lnSpc>
                <a:spcPct val="100000"/>
              </a:lnSpc>
              <a:spcBef>
                <a:spcPts val="0"/>
              </a:spcBef>
              <a:spcAft>
                <a:spcPts val="0"/>
              </a:spcAft>
              <a:buSzPts val="2800"/>
              <a:buNone/>
              <a:defRPr>
                <a:solidFill>
                  <a:srgbClr val="CC3F3A"/>
                </a:solidFill>
              </a:defRPr>
            </a:lvl2pPr>
            <a:lvl3pPr lvl="2" rtl="0">
              <a:lnSpc>
                <a:spcPct val="100000"/>
              </a:lnSpc>
              <a:spcBef>
                <a:spcPts val="0"/>
              </a:spcBef>
              <a:spcAft>
                <a:spcPts val="0"/>
              </a:spcAft>
              <a:buSzPts val="2800"/>
              <a:buNone/>
              <a:defRPr>
                <a:solidFill>
                  <a:srgbClr val="CC3F3A"/>
                </a:solidFill>
              </a:defRPr>
            </a:lvl3pPr>
            <a:lvl4pPr lvl="3" rtl="0">
              <a:lnSpc>
                <a:spcPct val="100000"/>
              </a:lnSpc>
              <a:spcBef>
                <a:spcPts val="0"/>
              </a:spcBef>
              <a:spcAft>
                <a:spcPts val="0"/>
              </a:spcAft>
              <a:buSzPts val="2800"/>
              <a:buNone/>
              <a:defRPr>
                <a:solidFill>
                  <a:srgbClr val="CC3F3A"/>
                </a:solidFill>
              </a:defRPr>
            </a:lvl4pPr>
            <a:lvl5pPr lvl="4" rtl="0">
              <a:lnSpc>
                <a:spcPct val="100000"/>
              </a:lnSpc>
              <a:spcBef>
                <a:spcPts val="0"/>
              </a:spcBef>
              <a:spcAft>
                <a:spcPts val="0"/>
              </a:spcAft>
              <a:buSzPts val="2800"/>
              <a:buNone/>
              <a:defRPr>
                <a:solidFill>
                  <a:srgbClr val="CC3F3A"/>
                </a:solidFill>
              </a:defRPr>
            </a:lvl5pPr>
            <a:lvl6pPr lvl="5" rtl="0">
              <a:lnSpc>
                <a:spcPct val="100000"/>
              </a:lnSpc>
              <a:spcBef>
                <a:spcPts val="0"/>
              </a:spcBef>
              <a:spcAft>
                <a:spcPts val="0"/>
              </a:spcAft>
              <a:buSzPts val="2800"/>
              <a:buNone/>
              <a:defRPr>
                <a:solidFill>
                  <a:srgbClr val="CC3F3A"/>
                </a:solidFill>
              </a:defRPr>
            </a:lvl6pPr>
            <a:lvl7pPr lvl="6" rtl="0">
              <a:lnSpc>
                <a:spcPct val="100000"/>
              </a:lnSpc>
              <a:spcBef>
                <a:spcPts val="0"/>
              </a:spcBef>
              <a:spcAft>
                <a:spcPts val="0"/>
              </a:spcAft>
              <a:buSzPts val="2800"/>
              <a:buNone/>
              <a:defRPr>
                <a:solidFill>
                  <a:srgbClr val="CC3F3A"/>
                </a:solidFill>
              </a:defRPr>
            </a:lvl7pPr>
            <a:lvl8pPr lvl="7" rtl="0">
              <a:lnSpc>
                <a:spcPct val="100000"/>
              </a:lnSpc>
              <a:spcBef>
                <a:spcPts val="0"/>
              </a:spcBef>
              <a:spcAft>
                <a:spcPts val="0"/>
              </a:spcAft>
              <a:buSzPts val="2800"/>
              <a:buNone/>
              <a:defRPr>
                <a:solidFill>
                  <a:srgbClr val="CC3F3A"/>
                </a:solidFill>
              </a:defRPr>
            </a:lvl8pPr>
            <a:lvl9pPr lvl="8" rtl="0">
              <a:lnSpc>
                <a:spcPct val="100000"/>
              </a:lnSpc>
              <a:spcBef>
                <a:spcPts val="0"/>
              </a:spcBef>
              <a:spcAft>
                <a:spcPts val="0"/>
              </a:spcAft>
              <a:buSzPts val="2800"/>
              <a:buNone/>
              <a:defRPr>
                <a:solidFill>
                  <a:srgbClr val="CC3F3A"/>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title">
  <p:cSld name="CUSTOM_8">
    <p:spTree>
      <p:nvGrpSpPr>
        <p:cNvPr id="1" name="Shape 125"/>
        <p:cNvGrpSpPr/>
        <p:nvPr/>
      </p:nvGrpSpPr>
      <p:grpSpPr>
        <a:xfrm>
          <a:off x="0" y="0"/>
          <a:ext cx="0" cy="0"/>
          <a:chOff x="0" y="0"/>
          <a:chExt cx="0" cy="0"/>
        </a:xfrm>
      </p:grpSpPr>
      <p:sp>
        <p:nvSpPr>
          <p:cNvPr id="126" name="Google Shape;126;p17"/>
          <p:cNvSpPr txBox="1">
            <a:spLocks noGrp="1"/>
          </p:cNvSpPr>
          <p:nvPr>
            <p:ph type="title"/>
          </p:nvPr>
        </p:nvSpPr>
        <p:spPr>
          <a:xfrm>
            <a:off x="299700" y="911325"/>
            <a:ext cx="8544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solidFill>
                  <a:srgbClr val="CC3F3A"/>
                </a:solidFill>
              </a:defRPr>
            </a:lvl1pPr>
            <a:lvl2pPr lvl="1" algn="ctr">
              <a:lnSpc>
                <a:spcPct val="100000"/>
              </a:lnSpc>
              <a:spcBef>
                <a:spcPts val="0"/>
              </a:spcBef>
              <a:spcAft>
                <a:spcPts val="0"/>
              </a:spcAft>
              <a:buSzPts val="2800"/>
              <a:buNone/>
              <a:defRPr>
                <a:solidFill>
                  <a:srgbClr val="CC3F3A"/>
                </a:solidFill>
              </a:defRPr>
            </a:lvl2pPr>
            <a:lvl3pPr lvl="2" algn="ctr">
              <a:lnSpc>
                <a:spcPct val="100000"/>
              </a:lnSpc>
              <a:spcBef>
                <a:spcPts val="0"/>
              </a:spcBef>
              <a:spcAft>
                <a:spcPts val="0"/>
              </a:spcAft>
              <a:buSzPts val="2800"/>
              <a:buNone/>
              <a:defRPr>
                <a:solidFill>
                  <a:srgbClr val="CC3F3A"/>
                </a:solidFill>
              </a:defRPr>
            </a:lvl3pPr>
            <a:lvl4pPr lvl="3" algn="ctr">
              <a:lnSpc>
                <a:spcPct val="100000"/>
              </a:lnSpc>
              <a:spcBef>
                <a:spcPts val="0"/>
              </a:spcBef>
              <a:spcAft>
                <a:spcPts val="0"/>
              </a:spcAft>
              <a:buSzPts val="2800"/>
              <a:buNone/>
              <a:defRPr>
                <a:solidFill>
                  <a:srgbClr val="CC3F3A"/>
                </a:solidFill>
              </a:defRPr>
            </a:lvl4pPr>
            <a:lvl5pPr lvl="4" algn="ctr">
              <a:lnSpc>
                <a:spcPct val="100000"/>
              </a:lnSpc>
              <a:spcBef>
                <a:spcPts val="0"/>
              </a:spcBef>
              <a:spcAft>
                <a:spcPts val="0"/>
              </a:spcAft>
              <a:buSzPts val="2800"/>
              <a:buNone/>
              <a:defRPr>
                <a:solidFill>
                  <a:srgbClr val="CC3F3A"/>
                </a:solidFill>
              </a:defRPr>
            </a:lvl5pPr>
            <a:lvl6pPr lvl="5" algn="ctr">
              <a:lnSpc>
                <a:spcPct val="100000"/>
              </a:lnSpc>
              <a:spcBef>
                <a:spcPts val="0"/>
              </a:spcBef>
              <a:spcAft>
                <a:spcPts val="0"/>
              </a:spcAft>
              <a:buSzPts val="2800"/>
              <a:buNone/>
              <a:defRPr>
                <a:solidFill>
                  <a:srgbClr val="CC3F3A"/>
                </a:solidFill>
              </a:defRPr>
            </a:lvl6pPr>
            <a:lvl7pPr lvl="6" algn="ctr">
              <a:lnSpc>
                <a:spcPct val="100000"/>
              </a:lnSpc>
              <a:spcBef>
                <a:spcPts val="0"/>
              </a:spcBef>
              <a:spcAft>
                <a:spcPts val="0"/>
              </a:spcAft>
              <a:buSzPts val="2800"/>
              <a:buNone/>
              <a:defRPr>
                <a:solidFill>
                  <a:srgbClr val="CC3F3A"/>
                </a:solidFill>
              </a:defRPr>
            </a:lvl7pPr>
            <a:lvl8pPr lvl="7" algn="ctr">
              <a:lnSpc>
                <a:spcPct val="100000"/>
              </a:lnSpc>
              <a:spcBef>
                <a:spcPts val="0"/>
              </a:spcBef>
              <a:spcAft>
                <a:spcPts val="0"/>
              </a:spcAft>
              <a:buSzPts val="2800"/>
              <a:buNone/>
              <a:defRPr>
                <a:solidFill>
                  <a:srgbClr val="CC3F3A"/>
                </a:solidFill>
              </a:defRPr>
            </a:lvl8pPr>
            <a:lvl9pPr lvl="8" algn="ctr">
              <a:lnSpc>
                <a:spcPct val="100000"/>
              </a:lnSpc>
              <a:spcBef>
                <a:spcPts val="0"/>
              </a:spcBef>
              <a:spcAft>
                <a:spcPts val="0"/>
              </a:spcAft>
              <a:buSzPts val="2800"/>
              <a:buNone/>
              <a:defRPr>
                <a:solidFill>
                  <a:srgbClr val="CC3F3A"/>
                </a:solidFill>
              </a:defRPr>
            </a:lvl9pPr>
          </a:lstStyle>
          <a:p>
            <a:endParaRPr/>
          </a:p>
        </p:txBody>
      </p:sp>
      <p:sp>
        <p:nvSpPr>
          <p:cNvPr id="127" name="Google Shape;127;p17"/>
          <p:cNvSpPr/>
          <p:nvPr/>
        </p:nvSpPr>
        <p:spPr>
          <a:xfrm>
            <a:off x="-9100" y="-9100"/>
            <a:ext cx="2865900" cy="464100"/>
          </a:xfrm>
          <a:prstGeom prst="rect">
            <a:avLst/>
          </a:prstGeom>
          <a:solidFill>
            <a:srgbClr val="4343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17"/>
          <p:cNvSpPr/>
          <p:nvPr/>
        </p:nvSpPr>
        <p:spPr>
          <a:xfrm>
            <a:off x="2247325" y="-18200"/>
            <a:ext cx="6896700" cy="282000"/>
          </a:xfrm>
          <a:prstGeom prst="rect">
            <a:avLst/>
          </a:prstGeom>
          <a:solidFill>
            <a:srgbClr val="CC3F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 six columns and gray title">
  <p:cSld name="CUSTOM_4">
    <p:spTree>
      <p:nvGrpSpPr>
        <p:cNvPr id="1" name="Shape 129"/>
        <p:cNvGrpSpPr/>
        <p:nvPr/>
      </p:nvGrpSpPr>
      <p:grpSpPr>
        <a:xfrm>
          <a:off x="0" y="0"/>
          <a:ext cx="0" cy="0"/>
          <a:chOff x="0" y="0"/>
          <a:chExt cx="0" cy="0"/>
        </a:xfrm>
      </p:grpSpPr>
      <p:sp>
        <p:nvSpPr>
          <p:cNvPr id="130" name="Google Shape;130;p18"/>
          <p:cNvSpPr txBox="1">
            <a:spLocks noGrp="1"/>
          </p:cNvSpPr>
          <p:nvPr>
            <p:ph type="title"/>
          </p:nvPr>
        </p:nvSpPr>
        <p:spPr>
          <a:xfrm>
            <a:off x="208200" y="249225"/>
            <a:ext cx="4805100" cy="851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434343"/>
              </a:buClr>
              <a:buSzPts val="2400"/>
              <a:buNone/>
              <a:defRPr sz="2400">
                <a:solidFill>
                  <a:srgbClr val="434343"/>
                </a:solidFill>
              </a:defRPr>
            </a:lvl1pPr>
            <a:lvl2pPr lvl="1" algn="ctr">
              <a:lnSpc>
                <a:spcPct val="100000"/>
              </a:lnSpc>
              <a:spcBef>
                <a:spcPts val="0"/>
              </a:spcBef>
              <a:spcAft>
                <a:spcPts val="0"/>
              </a:spcAft>
              <a:buClr>
                <a:srgbClr val="A0A0A0"/>
              </a:buClr>
              <a:buSzPts val="2400"/>
              <a:buNone/>
              <a:defRPr sz="2400">
                <a:solidFill>
                  <a:srgbClr val="A0A0A0"/>
                </a:solidFill>
              </a:defRPr>
            </a:lvl2pPr>
            <a:lvl3pPr lvl="2" algn="ctr">
              <a:lnSpc>
                <a:spcPct val="100000"/>
              </a:lnSpc>
              <a:spcBef>
                <a:spcPts val="0"/>
              </a:spcBef>
              <a:spcAft>
                <a:spcPts val="0"/>
              </a:spcAft>
              <a:buClr>
                <a:srgbClr val="A0A0A0"/>
              </a:buClr>
              <a:buSzPts val="2400"/>
              <a:buNone/>
              <a:defRPr sz="2400">
                <a:solidFill>
                  <a:srgbClr val="A0A0A0"/>
                </a:solidFill>
              </a:defRPr>
            </a:lvl3pPr>
            <a:lvl4pPr lvl="3" algn="ctr">
              <a:lnSpc>
                <a:spcPct val="100000"/>
              </a:lnSpc>
              <a:spcBef>
                <a:spcPts val="0"/>
              </a:spcBef>
              <a:spcAft>
                <a:spcPts val="0"/>
              </a:spcAft>
              <a:buClr>
                <a:srgbClr val="A0A0A0"/>
              </a:buClr>
              <a:buSzPts val="2400"/>
              <a:buNone/>
              <a:defRPr sz="2400">
                <a:solidFill>
                  <a:srgbClr val="A0A0A0"/>
                </a:solidFill>
              </a:defRPr>
            </a:lvl4pPr>
            <a:lvl5pPr lvl="4" algn="ctr">
              <a:lnSpc>
                <a:spcPct val="100000"/>
              </a:lnSpc>
              <a:spcBef>
                <a:spcPts val="0"/>
              </a:spcBef>
              <a:spcAft>
                <a:spcPts val="0"/>
              </a:spcAft>
              <a:buClr>
                <a:srgbClr val="A0A0A0"/>
              </a:buClr>
              <a:buSzPts val="2400"/>
              <a:buNone/>
              <a:defRPr sz="2400">
                <a:solidFill>
                  <a:srgbClr val="A0A0A0"/>
                </a:solidFill>
              </a:defRPr>
            </a:lvl5pPr>
            <a:lvl6pPr lvl="5" algn="ctr">
              <a:lnSpc>
                <a:spcPct val="100000"/>
              </a:lnSpc>
              <a:spcBef>
                <a:spcPts val="0"/>
              </a:spcBef>
              <a:spcAft>
                <a:spcPts val="0"/>
              </a:spcAft>
              <a:buClr>
                <a:srgbClr val="A0A0A0"/>
              </a:buClr>
              <a:buSzPts val="2400"/>
              <a:buNone/>
              <a:defRPr sz="2400">
                <a:solidFill>
                  <a:srgbClr val="A0A0A0"/>
                </a:solidFill>
              </a:defRPr>
            </a:lvl6pPr>
            <a:lvl7pPr lvl="6" algn="ctr">
              <a:lnSpc>
                <a:spcPct val="100000"/>
              </a:lnSpc>
              <a:spcBef>
                <a:spcPts val="0"/>
              </a:spcBef>
              <a:spcAft>
                <a:spcPts val="0"/>
              </a:spcAft>
              <a:buClr>
                <a:srgbClr val="A0A0A0"/>
              </a:buClr>
              <a:buSzPts val="2400"/>
              <a:buNone/>
              <a:defRPr sz="2400">
                <a:solidFill>
                  <a:srgbClr val="A0A0A0"/>
                </a:solidFill>
              </a:defRPr>
            </a:lvl7pPr>
            <a:lvl8pPr lvl="7" algn="ctr">
              <a:lnSpc>
                <a:spcPct val="100000"/>
              </a:lnSpc>
              <a:spcBef>
                <a:spcPts val="0"/>
              </a:spcBef>
              <a:spcAft>
                <a:spcPts val="0"/>
              </a:spcAft>
              <a:buClr>
                <a:srgbClr val="A0A0A0"/>
              </a:buClr>
              <a:buSzPts val="2400"/>
              <a:buNone/>
              <a:defRPr sz="2400">
                <a:solidFill>
                  <a:srgbClr val="A0A0A0"/>
                </a:solidFill>
              </a:defRPr>
            </a:lvl8pPr>
            <a:lvl9pPr lvl="8" algn="ctr">
              <a:lnSpc>
                <a:spcPct val="100000"/>
              </a:lnSpc>
              <a:spcBef>
                <a:spcPts val="0"/>
              </a:spcBef>
              <a:spcAft>
                <a:spcPts val="0"/>
              </a:spcAft>
              <a:buClr>
                <a:srgbClr val="A0A0A0"/>
              </a:buClr>
              <a:buSzPts val="2400"/>
              <a:buNone/>
              <a:defRPr sz="2400">
                <a:solidFill>
                  <a:srgbClr val="A0A0A0"/>
                </a:solidFill>
              </a:defRPr>
            </a:lvl9pPr>
          </a:lstStyle>
          <a:p>
            <a:endParaRPr/>
          </a:p>
        </p:txBody>
      </p:sp>
      <p:sp>
        <p:nvSpPr>
          <p:cNvPr id="131" name="Google Shape;131;p18"/>
          <p:cNvSpPr txBox="1">
            <a:spLocks noGrp="1"/>
          </p:cNvSpPr>
          <p:nvPr>
            <p:ph type="subTitle" idx="1"/>
          </p:nvPr>
        </p:nvSpPr>
        <p:spPr>
          <a:xfrm>
            <a:off x="1015950" y="1895775"/>
            <a:ext cx="2058000" cy="4641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400" b="1">
                <a:solidFill>
                  <a:srgbClr val="CC3F3A"/>
                </a:solidFill>
              </a:defRPr>
            </a:lvl1pPr>
            <a:lvl2pPr lvl="1" rtl="0">
              <a:spcBef>
                <a:spcPts val="0"/>
              </a:spcBef>
              <a:spcAft>
                <a:spcPts val="0"/>
              </a:spcAft>
              <a:buNone/>
              <a:defRPr sz="1400" b="1">
                <a:solidFill>
                  <a:srgbClr val="CC3F3A"/>
                </a:solidFill>
              </a:defRPr>
            </a:lvl2pPr>
            <a:lvl3pPr lvl="2" rtl="0">
              <a:spcBef>
                <a:spcPts val="0"/>
              </a:spcBef>
              <a:spcAft>
                <a:spcPts val="0"/>
              </a:spcAft>
              <a:buNone/>
              <a:defRPr sz="1400" b="1">
                <a:solidFill>
                  <a:srgbClr val="CC3F3A"/>
                </a:solidFill>
              </a:defRPr>
            </a:lvl3pPr>
            <a:lvl4pPr lvl="3" rtl="0">
              <a:spcBef>
                <a:spcPts val="0"/>
              </a:spcBef>
              <a:spcAft>
                <a:spcPts val="0"/>
              </a:spcAft>
              <a:buNone/>
              <a:defRPr sz="1400" b="1">
                <a:solidFill>
                  <a:srgbClr val="CC3F3A"/>
                </a:solidFill>
              </a:defRPr>
            </a:lvl4pPr>
            <a:lvl5pPr lvl="4" rtl="0">
              <a:spcBef>
                <a:spcPts val="0"/>
              </a:spcBef>
              <a:spcAft>
                <a:spcPts val="0"/>
              </a:spcAft>
              <a:buNone/>
              <a:defRPr sz="1400" b="1">
                <a:solidFill>
                  <a:srgbClr val="CC3F3A"/>
                </a:solidFill>
              </a:defRPr>
            </a:lvl5pPr>
            <a:lvl6pPr lvl="5" rtl="0">
              <a:spcBef>
                <a:spcPts val="0"/>
              </a:spcBef>
              <a:spcAft>
                <a:spcPts val="0"/>
              </a:spcAft>
              <a:buNone/>
              <a:defRPr sz="1400" b="1">
                <a:solidFill>
                  <a:srgbClr val="CC3F3A"/>
                </a:solidFill>
              </a:defRPr>
            </a:lvl6pPr>
            <a:lvl7pPr lvl="6" rtl="0">
              <a:spcBef>
                <a:spcPts val="0"/>
              </a:spcBef>
              <a:spcAft>
                <a:spcPts val="0"/>
              </a:spcAft>
              <a:buNone/>
              <a:defRPr sz="1400" b="1">
                <a:solidFill>
                  <a:srgbClr val="CC3F3A"/>
                </a:solidFill>
              </a:defRPr>
            </a:lvl7pPr>
            <a:lvl8pPr lvl="7" rtl="0">
              <a:spcBef>
                <a:spcPts val="0"/>
              </a:spcBef>
              <a:spcAft>
                <a:spcPts val="0"/>
              </a:spcAft>
              <a:buNone/>
              <a:defRPr sz="1400" b="1">
                <a:solidFill>
                  <a:srgbClr val="CC3F3A"/>
                </a:solidFill>
              </a:defRPr>
            </a:lvl8pPr>
            <a:lvl9pPr lvl="8" rtl="0">
              <a:spcBef>
                <a:spcPts val="0"/>
              </a:spcBef>
              <a:spcAft>
                <a:spcPts val="0"/>
              </a:spcAft>
              <a:buNone/>
              <a:defRPr sz="1400" b="1">
                <a:solidFill>
                  <a:srgbClr val="CC3F3A"/>
                </a:solidFill>
              </a:defRPr>
            </a:lvl9pPr>
          </a:lstStyle>
          <a:p>
            <a:endParaRPr/>
          </a:p>
        </p:txBody>
      </p:sp>
      <p:sp>
        <p:nvSpPr>
          <p:cNvPr id="132" name="Google Shape;132;p18"/>
          <p:cNvSpPr txBox="1">
            <a:spLocks noGrp="1"/>
          </p:cNvSpPr>
          <p:nvPr>
            <p:ph type="subTitle" idx="2"/>
          </p:nvPr>
        </p:nvSpPr>
        <p:spPr>
          <a:xfrm>
            <a:off x="1015950" y="2232025"/>
            <a:ext cx="1807800" cy="1286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solidFill>
                  <a:srgbClr val="999999"/>
                </a:solidFill>
              </a:defRPr>
            </a:lvl1pPr>
            <a:lvl2pPr lvl="1" rtl="0">
              <a:spcBef>
                <a:spcPts val="0"/>
              </a:spcBef>
              <a:spcAft>
                <a:spcPts val="0"/>
              </a:spcAft>
              <a:buNone/>
              <a:defRPr sz="1200">
                <a:solidFill>
                  <a:srgbClr val="999999"/>
                </a:solidFill>
              </a:defRPr>
            </a:lvl2pPr>
            <a:lvl3pPr lvl="2" rtl="0">
              <a:spcBef>
                <a:spcPts val="0"/>
              </a:spcBef>
              <a:spcAft>
                <a:spcPts val="0"/>
              </a:spcAft>
              <a:buNone/>
              <a:defRPr sz="1200">
                <a:solidFill>
                  <a:srgbClr val="999999"/>
                </a:solidFill>
              </a:defRPr>
            </a:lvl3pPr>
            <a:lvl4pPr lvl="3" rtl="0">
              <a:spcBef>
                <a:spcPts val="0"/>
              </a:spcBef>
              <a:spcAft>
                <a:spcPts val="0"/>
              </a:spcAft>
              <a:buNone/>
              <a:defRPr sz="1200">
                <a:solidFill>
                  <a:srgbClr val="999999"/>
                </a:solidFill>
              </a:defRPr>
            </a:lvl4pPr>
            <a:lvl5pPr lvl="4" rtl="0">
              <a:spcBef>
                <a:spcPts val="0"/>
              </a:spcBef>
              <a:spcAft>
                <a:spcPts val="0"/>
              </a:spcAft>
              <a:buNone/>
              <a:defRPr sz="1200">
                <a:solidFill>
                  <a:srgbClr val="999999"/>
                </a:solidFill>
              </a:defRPr>
            </a:lvl5pPr>
            <a:lvl6pPr lvl="5" rtl="0">
              <a:spcBef>
                <a:spcPts val="0"/>
              </a:spcBef>
              <a:spcAft>
                <a:spcPts val="0"/>
              </a:spcAft>
              <a:buNone/>
              <a:defRPr sz="1200">
                <a:solidFill>
                  <a:srgbClr val="999999"/>
                </a:solidFill>
              </a:defRPr>
            </a:lvl6pPr>
            <a:lvl7pPr lvl="6" rtl="0">
              <a:spcBef>
                <a:spcPts val="0"/>
              </a:spcBef>
              <a:spcAft>
                <a:spcPts val="0"/>
              </a:spcAft>
              <a:buNone/>
              <a:defRPr sz="1200">
                <a:solidFill>
                  <a:srgbClr val="999999"/>
                </a:solidFill>
              </a:defRPr>
            </a:lvl7pPr>
            <a:lvl8pPr lvl="7" rtl="0">
              <a:spcBef>
                <a:spcPts val="0"/>
              </a:spcBef>
              <a:spcAft>
                <a:spcPts val="0"/>
              </a:spcAft>
              <a:buNone/>
              <a:defRPr sz="1200">
                <a:solidFill>
                  <a:srgbClr val="999999"/>
                </a:solidFill>
              </a:defRPr>
            </a:lvl8pPr>
            <a:lvl9pPr lvl="8" rtl="0">
              <a:spcBef>
                <a:spcPts val="0"/>
              </a:spcBef>
              <a:spcAft>
                <a:spcPts val="0"/>
              </a:spcAft>
              <a:buNone/>
              <a:defRPr sz="1200">
                <a:solidFill>
                  <a:srgbClr val="999999"/>
                </a:solidFill>
              </a:defRPr>
            </a:lvl9pPr>
          </a:lstStyle>
          <a:p>
            <a:endParaRPr/>
          </a:p>
        </p:txBody>
      </p:sp>
      <p:sp>
        <p:nvSpPr>
          <p:cNvPr id="133" name="Google Shape;133;p18"/>
          <p:cNvSpPr txBox="1">
            <a:spLocks noGrp="1"/>
          </p:cNvSpPr>
          <p:nvPr>
            <p:ph type="subTitle" idx="3"/>
          </p:nvPr>
        </p:nvSpPr>
        <p:spPr>
          <a:xfrm>
            <a:off x="3482250" y="1895775"/>
            <a:ext cx="2342700" cy="4641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400" b="1"/>
            </a:lvl1pPr>
            <a:lvl2pPr lvl="1" rtl="0">
              <a:spcBef>
                <a:spcPts val="0"/>
              </a:spcBef>
              <a:spcAft>
                <a:spcPts val="0"/>
              </a:spcAft>
              <a:buNone/>
              <a:defRPr sz="1400" b="1"/>
            </a:lvl2pPr>
            <a:lvl3pPr lvl="2" rtl="0">
              <a:spcBef>
                <a:spcPts val="0"/>
              </a:spcBef>
              <a:spcAft>
                <a:spcPts val="0"/>
              </a:spcAft>
              <a:buNone/>
              <a:defRPr sz="1400" b="1"/>
            </a:lvl3pPr>
            <a:lvl4pPr lvl="3" rtl="0">
              <a:spcBef>
                <a:spcPts val="0"/>
              </a:spcBef>
              <a:spcAft>
                <a:spcPts val="0"/>
              </a:spcAft>
              <a:buNone/>
              <a:defRPr sz="1400" b="1"/>
            </a:lvl4pPr>
            <a:lvl5pPr lvl="4" rtl="0">
              <a:spcBef>
                <a:spcPts val="0"/>
              </a:spcBef>
              <a:spcAft>
                <a:spcPts val="0"/>
              </a:spcAft>
              <a:buNone/>
              <a:defRPr sz="1400" b="1"/>
            </a:lvl5pPr>
            <a:lvl6pPr lvl="5" rtl="0">
              <a:spcBef>
                <a:spcPts val="0"/>
              </a:spcBef>
              <a:spcAft>
                <a:spcPts val="0"/>
              </a:spcAft>
              <a:buNone/>
              <a:defRPr sz="1400" b="1"/>
            </a:lvl6pPr>
            <a:lvl7pPr lvl="6" rtl="0">
              <a:spcBef>
                <a:spcPts val="0"/>
              </a:spcBef>
              <a:spcAft>
                <a:spcPts val="0"/>
              </a:spcAft>
              <a:buNone/>
              <a:defRPr sz="1400" b="1"/>
            </a:lvl7pPr>
            <a:lvl8pPr lvl="7" rtl="0">
              <a:spcBef>
                <a:spcPts val="0"/>
              </a:spcBef>
              <a:spcAft>
                <a:spcPts val="0"/>
              </a:spcAft>
              <a:buNone/>
              <a:defRPr sz="1400" b="1"/>
            </a:lvl8pPr>
            <a:lvl9pPr lvl="8" rtl="0">
              <a:spcBef>
                <a:spcPts val="0"/>
              </a:spcBef>
              <a:spcAft>
                <a:spcPts val="0"/>
              </a:spcAft>
              <a:buNone/>
              <a:defRPr sz="1400" b="1"/>
            </a:lvl9pPr>
          </a:lstStyle>
          <a:p>
            <a:endParaRPr/>
          </a:p>
        </p:txBody>
      </p:sp>
      <p:sp>
        <p:nvSpPr>
          <p:cNvPr id="134" name="Google Shape;134;p18"/>
          <p:cNvSpPr txBox="1">
            <a:spLocks noGrp="1"/>
          </p:cNvSpPr>
          <p:nvPr>
            <p:ph type="subTitle" idx="4"/>
          </p:nvPr>
        </p:nvSpPr>
        <p:spPr>
          <a:xfrm>
            <a:off x="3482250" y="2232025"/>
            <a:ext cx="1807800" cy="1286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solidFill>
                  <a:srgbClr val="999999"/>
                </a:solidFill>
              </a:defRPr>
            </a:lvl1pPr>
            <a:lvl2pPr lvl="1" rtl="0">
              <a:spcBef>
                <a:spcPts val="0"/>
              </a:spcBef>
              <a:spcAft>
                <a:spcPts val="0"/>
              </a:spcAft>
              <a:buNone/>
              <a:defRPr sz="1200">
                <a:solidFill>
                  <a:srgbClr val="999999"/>
                </a:solidFill>
              </a:defRPr>
            </a:lvl2pPr>
            <a:lvl3pPr lvl="2" rtl="0">
              <a:spcBef>
                <a:spcPts val="0"/>
              </a:spcBef>
              <a:spcAft>
                <a:spcPts val="0"/>
              </a:spcAft>
              <a:buNone/>
              <a:defRPr sz="1200">
                <a:solidFill>
                  <a:srgbClr val="999999"/>
                </a:solidFill>
              </a:defRPr>
            </a:lvl3pPr>
            <a:lvl4pPr lvl="3" rtl="0">
              <a:spcBef>
                <a:spcPts val="0"/>
              </a:spcBef>
              <a:spcAft>
                <a:spcPts val="0"/>
              </a:spcAft>
              <a:buNone/>
              <a:defRPr sz="1200">
                <a:solidFill>
                  <a:srgbClr val="999999"/>
                </a:solidFill>
              </a:defRPr>
            </a:lvl4pPr>
            <a:lvl5pPr lvl="4" rtl="0">
              <a:spcBef>
                <a:spcPts val="0"/>
              </a:spcBef>
              <a:spcAft>
                <a:spcPts val="0"/>
              </a:spcAft>
              <a:buNone/>
              <a:defRPr sz="1200">
                <a:solidFill>
                  <a:srgbClr val="999999"/>
                </a:solidFill>
              </a:defRPr>
            </a:lvl5pPr>
            <a:lvl6pPr lvl="5" rtl="0">
              <a:spcBef>
                <a:spcPts val="0"/>
              </a:spcBef>
              <a:spcAft>
                <a:spcPts val="0"/>
              </a:spcAft>
              <a:buNone/>
              <a:defRPr sz="1200">
                <a:solidFill>
                  <a:srgbClr val="999999"/>
                </a:solidFill>
              </a:defRPr>
            </a:lvl6pPr>
            <a:lvl7pPr lvl="6" rtl="0">
              <a:spcBef>
                <a:spcPts val="0"/>
              </a:spcBef>
              <a:spcAft>
                <a:spcPts val="0"/>
              </a:spcAft>
              <a:buNone/>
              <a:defRPr sz="1200">
                <a:solidFill>
                  <a:srgbClr val="999999"/>
                </a:solidFill>
              </a:defRPr>
            </a:lvl7pPr>
            <a:lvl8pPr lvl="7" rtl="0">
              <a:spcBef>
                <a:spcPts val="0"/>
              </a:spcBef>
              <a:spcAft>
                <a:spcPts val="0"/>
              </a:spcAft>
              <a:buNone/>
              <a:defRPr sz="1200">
                <a:solidFill>
                  <a:srgbClr val="999999"/>
                </a:solidFill>
              </a:defRPr>
            </a:lvl8pPr>
            <a:lvl9pPr lvl="8" rtl="0">
              <a:spcBef>
                <a:spcPts val="0"/>
              </a:spcBef>
              <a:spcAft>
                <a:spcPts val="0"/>
              </a:spcAft>
              <a:buNone/>
              <a:defRPr sz="1200">
                <a:solidFill>
                  <a:srgbClr val="999999"/>
                </a:solidFill>
              </a:defRPr>
            </a:lvl9pPr>
          </a:lstStyle>
          <a:p>
            <a:endParaRPr/>
          </a:p>
        </p:txBody>
      </p:sp>
      <p:sp>
        <p:nvSpPr>
          <p:cNvPr id="135" name="Google Shape;135;p18"/>
          <p:cNvSpPr txBox="1">
            <a:spLocks noGrp="1"/>
          </p:cNvSpPr>
          <p:nvPr>
            <p:ph type="subTitle" idx="5"/>
          </p:nvPr>
        </p:nvSpPr>
        <p:spPr>
          <a:xfrm>
            <a:off x="1015950" y="3289825"/>
            <a:ext cx="2058000" cy="4641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400" b="1"/>
            </a:lvl1pPr>
            <a:lvl2pPr lvl="1" rtl="0">
              <a:spcBef>
                <a:spcPts val="0"/>
              </a:spcBef>
              <a:spcAft>
                <a:spcPts val="0"/>
              </a:spcAft>
              <a:buNone/>
              <a:defRPr sz="1400" b="1"/>
            </a:lvl2pPr>
            <a:lvl3pPr lvl="2" rtl="0">
              <a:spcBef>
                <a:spcPts val="0"/>
              </a:spcBef>
              <a:spcAft>
                <a:spcPts val="0"/>
              </a:spcAft>
              <a:buNone/>
              <a:defRPr sz="1400" b="1"/>
            </a:lvl3pPr>
            <a:lvl4pPr lvl="3" rtl="0">
              <a:spcBef>
                <a:spcPts val="0"/>
              </a:spcBef>
              <a:spcAft>
                <a:spcPts val="0"/>
              </a:spcAft>
              <a:buNone/>
              <a:defRPr sz="1400" b="1"/>
            </a:lvl4pPr>
            <a:lvl5pPr lvl="4" rtl="0">
              <a:spcBef>
                <a:spcPts val="0"/>
              </a:spcBef>
              <a:spcAft>
                <a:spcPts val="0"/>
              </a:spcAft>
              <a:buNone/>
              <a:defRPr sz="1400" b="1"/>
            </a:lvl5pPr>
            <a:lvl6pPr lvl="5" rtl="0">
              <a:spcBef>
                <a:spcPts val="0"/>
              </a:spcBef>
              <a:spcAft>
                <a:spcPts val="0"/>
              </a:spcAft>
              <a:buNone/>
              <a:defRPr sz="1400" b="1"/>
            </a:lvl6pPr>
            <a:lvl7pPr lvl="6" rtl="0">
              <a:spcBef>
                <a:spcPts val="0"/>
              </a:spcBef>
              <a:spcAft>
                <a:spcPts val="0"/>
              </a:spcAft>
              <a:buNone/>
              <a:defRPr sz="1400" b="1"/>
            </a:lvl7pPr>
            <a:lvl8pPr lvl="7" rtl="0">
              <a:spcBef>
                <a:spcPts val="0"/>
              </a:spcBef>
              <a:spcAft>
                <a:spcPts val="0"/>
              </a:spcAft>
              <a:buNone/>
              <a:defRPr sz="1400" b="1"/>
            </a:lvl8pPr>
            <a:lvl9pPr lvl="8" rtl="0">
              <a:spcBef>
                <a:spcPts val="0"/>
              </a:spcBef>
              <a:spcAft>
                <a:spcPts val="0"/>
              </a:spcAft>
              <a:buNone/>
              <a:defRPr sz="1400" b="1"/>
            </a:lvl9pPr>
          </a:lstStyle>
          <a:p>
            <a:endParaRPr/>
          </a:p>
        </p:txBody>
      </p:sp>
      <p:sp>
        <p:nvSpPr>
          <p:cNvPr id="136" name="Google Shape;136;p18"/>
          <p:cNvSpPr txBox="1">
            <a:spLocks noGrp="1"/>
          </p:cNvSpPr>
          <p:nvPr>
            <p:ph type="subTitle" idx="6"/>
          </p:nvPr>
        </p:nvSpPr>
        <p:spPr>
          <a:xfrm>
            <a:off x="1015950" y="3626075"/>
            <a:ext cx="1807800" cy="1286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solidFill>
                  <a:srgbClr val="999999"/>
                </a:solidFill>
              </a:defRPr>
            </a:lvl1pPr>
            <a:lvl2pPr lvl="1" rtl="0">
              <a:spcBef>
                <a:spcPts val="0"/>
              </a:spcBef>
              <a:spcAft>
                <a:spcPts val="0"/>
              </a:spcAft>
              <a:buNone/>
              <a:defRPr sz="1200">
                <a:solidFill>
                  <a:srgbClr val="999999"/>
                </a:solidFill>
              </a:defRPr>
            </a:lvl2pPr>
            <a:lvl3pPr lvl="2" rtl="0">
              <a:spcBef>
                <a:spcPts val="0"/>
              </a:spcBef>
              <a:spcAft>
                <a:spcPts val="0"/>
              </a:spcAft>
              <a:buNone/>
              <a:defRPr sz="1200">
                <a:solidFill>
                  <a:srgbClr val="999999"/>
                </a:solidFill>
              </a:defRPr>
            </a:lvl3pPr>
            <a:lvl4pPr lvl="3" rtl="0">
              <a:spcBef>
                <a:spcPts val="0"/>
              </a:spcBef>
              <a:spcAft>
                <a:spcPts val="0"/>
              </a:spcAft>
              <a:buNone/>
              <a:defRPr sz="1200">
                <a:solidFill>
                  <a:srgbClr val="999999"/>
                </a:solidFill>
              </a:defRPr>
            </a:lvl4pPr>
            <a:lvl5pPr lvl="4" rtl="0">
              <a:spcBef>
                <a:spcPts val="0"/>
              </a:spcBef>
              <a:spcAft>
                <a:spcPts val="0"/>
              </a:spcAft>
              <a:buNone/>
              <a:defRPr sz="1200">
                <a:solidFill>
                  <a:srgbClr val="999999"/>
                </a:solidFill>
              </a:defRPr>
            </a:lvl5pPr>
            <a:lvl6pPr lvl="5" rtl="0">
              <a:spcBef>
                <a:spcPts val="0"/>
              </a:spcBef>
              <a:spcAft>
                <a:spcPts val="0"/>
              </a:spcAft>
              <a:buNone/>
              <a:defRPr sz="1200">
                <a:solidFill>
                  <a:srgbClr val="999999"/>
                </a:solidFill>
              </a:defRPr>
            </a:lvl6pPr>
            <a:lvl7pPr lvl="6" rtl="0">
              <a:spcBef>
                <a:spcPts val="0"/>
              </a:spcBef>
              <a:spcAft>
                <a:spcPts val="0"/>
              </a:spcAft>
              <a:buNone/>
              <a:defRPr sz="1200">
                <a:solidFill>
                  <a:srgbClr val="999999"/>
                </a:solidFill>
              </a:defRPr>
            </a:lvl7pPr>
            <a:lvl8pPr lvl="7" rtl="0">
              <a:spcBef>
                <a:spcPts val="0"/>
              </a:spcBef>
              <a:spcAft>
                <a:spcPts val="0"/>
              </a:spcAft>
              <a:buNone/>
              <a:defRPr sz="1200">
                <a:solidFill>
                  <a:srgbClr val="999999"/>
                </a:solidFill>
              </a:defRPr>
            </a:lvl8pPr>
            <a:lvl9pPr lvl="8" rtl="0">
              <a:spcBef>
                <a:spcPts val="0"/>
              </a:spcBef>
              <a:spcAft>
                <a:spcPts val="0"/>
              </a:spcAft>
              <a:buNone/>
              <a:defRPr sz="1200">
                <a:solidFill>
                  <a:srgbClr val="999999"/>
                </a:solidFill>
              </a:defRPr>
            </a:lvl9pPr>
          </a:lstStyle>
          <a:p>
            <a:endParaRPr/>
          </a:p>
        </p:txBody>
      </p:sp>
      <p:sp>
        <p:nvSpPr>
          <p:cNvPr id="137" name="Google Shape;137;p18"/>
          <p:cNvSpPr txBox="1">
            <a:spLocks noGrp="1"/>
          </p:cNvSpPr>
          <p:nvPr>
            <p:ph type="subTitle" idx="7"/>
          </p:nvPr>
        </p:nvSpPr>
        <p:spPr>
          <a:xfrm>
            <a:off x="3482250" y="3289825"/>
            <a:ext cx="2342700" cy="4641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400" b="1">
                <a:solidFill>
                  <a:srgbClr val="CC3F3A"/>
                </a:solidFill>
              </a:defRPr>
            </a:lvl1pPr>
            <a:lvl2pPr lvl="1" rtl="0">
              <a:spcBef>
                <a:spcPts val="0"/>
              </a:spcBef>
              <a:spcAft>
                <a:spcPts val="0"/>
              </a:spcAft>
              <a:buNone/>
              <a:defRPr sz="1400" b="1">
                <a:solidFill>
                  <a:srgbClr val="CC3F3A"/>
                </a:solidFill>
              </a:defRPr>
            </a:lvl2pPr>
            <a:lvl3pPr lvl="2" rtl="0">
              <a:spcBef>
                <a:spcPts val="0"/>
              </a:spcBef>
              <a:spcAft>
                <a:spcPts val="0"/>
              </a:spcAft>
              <a:buNone/>
              <a:defRPr sz="1400" b="1">
                <a:solidFill>
                  <a:srgbClr val="CC3F3A"/>
                </a:solidFill>
              </a:defRPr>
            </a:lvl3pPr>
            <a:lvl4pPr lvl="3" rtl="0">
              <a:spcBef>
                <a:spcPts val="0"/>
              </a:spcBef>
              <a:spcAft>
                <a:spcPts val="0"/>
              </a:spcAft>
              <a:buNone/>
              <a:defRPr sz="1400" b="1">
                <a:solidFill>
                  <a:srgbClr val="CC3F3A"/>
                </a:solidFill>
              </a:defRPr>
            </a:lvl4pPr>
            <a:lvl5pPr lvl="4" rtl="0">
              <a:spcBef>
                <a:spcPts val="0"/>
              </a:spcBef>
              <a:spcAft>
                <a:spcPts val="0"/>
              </a:spcAft>
              <a:buNone/>
              <a:defRPr sz="1400" b="1">
                <a:solidFill>
                  <a:srgbClr val="CC3F3A"/>
                </a:solidFill>
              </a:defRPr>
            </a:lvl5pPr>
            <a:lvl6pPr lvl="5" rtl="0">
              <a:spcBef>
                <a:spcPts val="0"/>
              </a:spcBef>
              <a:spcAft>
                <a:spcPts val="0"/>
              </a:spcAft>
              <a:buNone/>
              <a:defRPr sz="1400" b="1">
                <a:solidFill>
                  <a:srgbClr val="CC3F3A"/>
                </a:solidFill>
              </a:defRPr>
            </a:lvl6pPr>
            <a:lvl7pPr lvl="6" rtl="0">
              <a:spcBef>
                <a:spcPts val="0"/>
              </a:spcBef>
              <a:spcAft>
                <a:spcPts val="0"/>
              </a:spcAft>
              <a:buNone/>
              <a:defRPr sz="1400" b="1">
                <a:solidFill>
                  <a:srgbClr val="CC3F3A"/>
                </a:solidFill>
              </a:defRPr>
            </a:lvl7pPr>
            <a:lvl8pPr lvl="7" rtl="0">
              <a:spcBef>
                <a:spcPts val="0"/>
              </a:spcBef>
              <a:spcAft>
                <a:spcPts val="0"/>
              </a:spcAft>
              <a:buNone/>
              <a:defRPr sz="1400" b="1">
                <a:solidFill>
                  <a:srgbClr val="CC3F3A"/>
                </a:solidFill>
              </a:defRPr>
            </a:lvl8pPr>
            <a:lvl9pPr lvl="8" rtl="0">
              <a:spcBef>
                <a:spcPts val="0"/>
              </a:spcBef>
              <a:spcAft>
                <a:spcPts val="0"/>
              </a:spcAft>
              <a:buNone/>
              <a:defRPr sz="1400" b="1">
                <a:solidFill>
                  <a:srgbClr val="CC3F3A"/>
                </a:solidFill>
              </a:defRPr>
            </a:lvl9pPr>
          </a:lstStyle>
          <a:p>
            <a:endParaRPr/>
          </a:p>
        </p:txBody>
      </p:sp>
      <p:sp>
        <p:nvSpPr>
          <p:cNvPr id="138" name="Google Shape;138;p18"/>
          <p:cNvSpPr txBox="1">
            <a:spLocks noGrp="1"/>
          </p:cNvSpPr>
          <p:nvPr>
            <p:ph type="subTitle" idx="8"/>
          </p:nvPr>
        </p:nvSpPr>
        <p:spPr>
          <a:xfrm>
            <a:off x="3482250" y="3626075"/>
            <a:ext cx="1807800" cy="1286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solidFill>
                  <a:srgbClr val="999999"/>
                </a:solidFill>
              </a:defRPr>
            </a:lvl1pPr>
            <a:lvl2pPr lvl="1" rtl="0">
              <a:spcBef>
                <a:spcPts val="0"/>
              </a:spcBef>
              <a:spcAft>
                <a:spcPts val="0"/>
              </a:spcAft>
              <a:buNone/>
              <a:defRPr sz="1200">
                <a:solidFill>
                  <a:srgbClr val="999999"/>
                </a:solidFill>
              </a:defRPr>
            </a:lvl2pPr>
            <a:lvl3pPr lvl="2" rtl="0">
              <a:spcBef>
                <a:spcPts val="0"/>
              </a:spcBef>
              <a:spcAft>
                <a:spcPts val="0"/>
              </a:spcAft>
              <a:buNone/>
              <a:defRPr sz="1200">
                <a:solidFill>
                  <a:srgbClr val="999999"/>
                </a:solidFill>
              </a:defRPr>
            </a:lvl3pPr>
            <a:lvl4pPr lvl="3" rtl="0">
              <a:spcBef>
                <a:spcPts val="0"/>
              </a:spcBef>
              <a:spcAft>
                <a:spcPts val="0"/>
              </a:spcAft>
              <a:buNone/>
              <a:defRPr sz="1200">
                <a:solidFill>
                  <a:srgbClr val="999999"/>
                </a:solidFill>
              </a:defRPr>
            </a:lvl4pPr>
            <a:lvl5pPr lvl="4" rtl="0">
              <a:spcBef>
                <a:spcPts val="0"/>
              </a:spcBef>
              <a:spcAft>
                <a:spcPts val="0"/>
              </a:spcAft>
              <a:buNone/>
              <a:defRPr sz="1200">
                <a:solidFill>
                  <a:srgbClr val="999999"/>
                </a:solidFill>
              </a:defRPr>
            </a:lvl5pPr>
            <a:lvl6pPr lvl="5" rtl="0">
              <a:spcBef>
                <a:spcPts val="0"/>
              </a:spcBef>
              <a:spcAft>
                <a:spcPts val="0"/>
              </a:spcAft>
              <a:buNone/>
              <a:defRPr sz="1200">
                <a:solidFill>
                  <a:srgbClr val="999999"/>
                </a:solidFill>
              </a:defRPr>
            </a:lvl6pPr>
            <a:lvl7pPr lvl="6" rtl="0">
              <a:spcBef>
                <a:spcPts val="0"/>
              </a:spcBef>
              <a:spcAft>
                <a:spcPts val="0"/>
              </a:spcAft>
              <a:buNone/>
              <a:defRPr sz="1200">
                <a:solidFill>
                  <a:srgbClr val="999999"/>
                </a:solidFill>
              </a:defRPr>
            </a:lvl7pPr>
            <a:lvl8pPr lvl="7" rtl="0">
              <a:spcBef>
                <a:spcPts val="0"/>
              </a:spcBef>
              <a:spcAft>
                <a:spcPts val="0"/>
              </a:spcAft>
              <a:buNone/>
              <a:defRPr sz="1200">
                <a:solidFill>
                  <a:srgbClr val="999999"/>
                </a:solidFill>
              </a:defRPr>
            </a:lvl8pPr>
            <a:lvl9pPr lvl="8" rtl="0">
              <a:spcBef>
                <a:spcPts val="0"/>
              </a:spcBef>
              <a:spcAft>
                <a:spcPts val="0"/>
              </a:spcAft>
              <a:buNone/>
              <a:defRPr sz="1200">
                <a:solidFill>
                  <a:srgbClr val="999999"/>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Red and white slide">
  <p:cSld name="CUSTOM_5">
    <p:spTree>
      <p:nvGrpSpPr>
        <p:cNvPr id="1" name="Shape 139"/>
        <p:cNvGrpSpPr/>
        <p:nvPr/>
      </p:nvGrpSpPr>
      <p:grpSpPr>
        <a:xfrm>
          <a:off x="0" y="0"/>
          <a:ext cx="0" cy="0"/>
          <a:chOff x="0" y="0"/>
          <a:chExt cx="0" cy="0"/>
        </a:xfrm>
      </p:grpSpPr>
      <p:sp>
        <p:nvSpPr>
          <p:cNvPr id="140" name="Google Shape;140;p19"/>
          <p:cNvSpPr/>
          <p:nvPr/>
        </p:nvSpPr>
        <p:spPr>
          <a:xfrm>
            <a:off x="0" y="0"/>
            <a:ext cx="2947800" cy="5143500"/>
          </a:xfrm>
          <a:prstGeom prst="rect">
            <a:avLst/>
          </a:prstGeom>
          <a:solidFill>
            <a:srgbClr val="CC3F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9"/>
          <p:cNvSpPr txBox="1">
            <a:spLocks noGrp="1"/>
          </p:cNvSpPr>
          <p:nvPr>
            <p:ph type="title"/>
          </p:nvPr>
        </p:nvSpPr>
        <p:spPr>
          <a:xfrm>
            <a:off x="269550" y="2285400"/>
            <a:ext cx="24087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FFFFFF"/>
              </a:buClr>
              <a:buSzPts val="2800"/>
              <a:buNone/>
              <a:defRPr>
                <a:solidFill>
                  <a:srgbClr val="FFFFFF"/>
                </a:solidFill>
              </a:defRPr>
            </a:lvl1pPr>
            <a:lvl2pPr lvl="1" algn="ctr">
              <a:lnSpc>
                <a:spcPct val="100000"/>
              </a:lnSpc>
              <a:spcBef>
                <a:spcPts val="0"/>
              </a:spcBef>
              <a:spcAft>
                <a:spcPts val="0"/>
              </a:spcAft>
              <a:buClr>
                <a:srgbClr val="FFFFFF"/>
              </a:buClr>
              <a:buSzPts val="2800"/>
              <a:buNone/>
              <a:defRPr>
                <a:solidFill>
                  <a:srgbClr val="FFFFFF"/>
                </a:solidFill>
              </a:defRPr>
            </a:lvl2pPr>
            <a:lvl3pPr lvl="2" algn="ctr">
              <a:lnSpc>
                <a:spcPct val="100000"/>
              </a:lnSpc>
              <a:spcBef>
                <a:spcPts val="0"/>
              </a:spcBef>
              <a:spcAft>
                <a:spcPts val="0"/>
              </a:spcAft>
              <a:buClr>
                <a:srgbClr val="FFFFFF"/>
              </a:buClr>
              <a:buSzPts val="2800"/>
              <a:buNone/>
              <a:defRPr>
                <a:solidFill>
                  <a:srgbClr val="FFFFFF"/>
                </a:solidFill>
              </a:defRPr>
            </a:lvl3pPr>
            <a:lvl4pPr lvl="3" algn="ctr">
              <a:lnSpc>
                <a:spcPct val="100000"/>
              </a:lnSpc>
              <a:spcBef>
                <a:spcPts val="0"/>
              </a:spcBef>
              <a:spcAft>
                <a:spcPts val="0"/>
              </a:spcAft>
              <a:buClr>
                <a:srgbClr val="FFFFFF"/>
              </a:buClr>
              <a:buSzPts val="2800"/>
              <a:buNone/>
              <a:defRPr>
                <a:solidFill>
                  <a:srgbClr val="FFFFFF"/>
                </a:solidFill>
              </a:defRPr>
            </a:lvl4pPr>
            <a:lvl5pPr lvl="4" algn="ctr">
              <a:lnSpc>
                <a:spcPct val="100000"/>
              </a:lnSpc>
              <a:spcBef>
                <a:spcPts val="0"/>
              </a:spcBef>
              <a:spcAft>
                <a:spcPts val="0"/>
              </a:spcAft>
              <a:buClr>
                <a:srgbClr val="FFFFFF"/>
              </a:buClr>
              <a:buSzPts val="2800"/>
              <a:buNone/>
              <a:defRPr>
                <a:solidFill>
                  <a:srgbClr val="FFFFFF"/>
                </a:solidFill>
              </a:defRPr>
            </a:lvl5pPr>
            <a:lvl6pPr lvl="5" algn="ctr">
              <a:lnSpc>
                <a:spcPct val="100000"/>
              </a:lnSpc>
              <a:spcBef>
                <a:spcPts val="0"/>
              </a:spcBef>
              <a:spcAft>
                <a:spcPts val="0"/>
              </a:spcAft>
              <a:buClr>
                <a:srgbClr val="FFFFFF"/>
              </a:buClr>
              <a:buSzPts val="2800"/>
              <a:buNone/>
              <a:defRPr>
                <a:solidFill>
                  <a:srgbClr val="FFFFFF"/>
                </a:solidFill>
              </a:defRPr>
            </a:lvl6pPr>
            <a:lvl7pPr lvl="6" algn="ctr">
              <a:lnSpc>
                <a:spcPct val="100000"/>
              </a:lnSpc>
              <a:spcBef>
                <a:spcPts val="0"/>
              </a:spcBef>
              <a:spcAft>
                <a:spcPts val="0"/>
              </a:spcAft>
              <a:buClr>
                <a:srgbClr val="FFFFFF"/>
              </a:buClr>
              <a:buSzPts val="2800"/>
              <a:buNone/>
              <a:defRPr>
                <a:solidFill>
                  <a:srgbClr val="FFFFFF"/>
                </a:solidFill>
              </a:defRPr>
            </a:lvl7pPr>
            <a:lvl8pPr lvl="7" algn="ctr">
              <a:lnSpc>
                <a:spcPct val="100000"/>
              </a:lnSpc>
              <a:spcBef>
                <a:spcPts val="0"/>
              </a:spcBef>
              <a:spcAft>
                <a:spcPts val="0"/>
              </a:spcAft>
              <a:buClr>
                <a:srgbClr val="FFFFFF"/>
              </a:buClr>
              <a:buSzPts val="2800"/>
              <a:buNone/>
              <a:defRPr>
                <a:solidFill>
                  <a:srgbClr val="FFFFFF"/>
                </a:solidFill>
              </a:defRPr>
            </a:lvl8pPr>
            <a:lvl9pPr lvl="8" algn="ctr">
              <a:lnSpc>
                <a:spcPct val="100000"/>
              </a:lnSpc>
              <a:spcBef>
                <a:spcPts val="0"/>
              </a:spcBef>
              <a:spcAft>
                <a:spcPts val="0"/>
              </a:spcAft>
              <a:buClr>
                <a:srgbClr val="FFFFFF"/>
              </a:buClr>
              <a:buSzPts val="2800"/>
              <a:buNone/>
              <a:defRPr>
                <a:solidFill>
                  <a:srgbClr val="FFFFFF"/>
                </a:solidFill>
              </a:defRPr>
            </a:lvl9pPr>
          </a:lstStyle>
          <a:p>
            <a:endParaRPr/>
          </a:p>
        </p:txBody>
      </p:sp>
      <p:sp>
        <p:nvSpPr>
          <p:cNvPr id="142" name="Google Shape;142;p19"/>
          <p:cNvSpPr txBox="1">
            <a:spLocks noGrp="1"/>
          </p:cNvSpPr>
          <p:nvPr>
            <p:ph type="title" idx="2"/>
          </p:nvPr>
        </p:nvSpPr>
        <p:spPr>
          <a:xfrm>
            <a:off x="3148075" y="154075"/>
            <a:ext cx="58014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434343"/>
              </a:buClr>
              <a:buSzPts val="2400"/>
              <a:buNone/>
              <a:defRPr sz="2400">
                <a:solidFill>
                  <a:srgbClr val="434343"/>
                </a:solidFill>
              </a:defRPr>
            </a:lvl1pPr>
            <a:lvl2pPr lvl="1" algn="l">
              <a:lnSpc>
                <a:spcPct val="100000"/>
              </a:lnSpc>
              <a:spcBef>
                <a:spcPts val="0"/>
              </a:spcBef>
              <a:spcAft>
                <a:spcPts val="0"/>
              </a:spcAft>
              <a:buClr>
                <a:srgbClr val="A0A0A0"/>
              </a:buClr>
              <a:buSzPts val="2400"/>
              <a:buNone/>
              <a:defRPr sz="2400">
                <a:solidFill>
                  <a:srgbClr val="A0A0A0"/>
                </a:solidFill>
              </a:defRPr>
            </a:lvl2pPr>
            <a:lvl3pPr lvl="2" algn="l">
              <a:lnSpc>
                <a:spcPct val="100000"/>
              </a:lnSpc>
              <a:spcBef>
                <a:spcPts val="0"/>
              </a:spcBef>
              <a:spcAft>
                <a:spcPts val="0"/>
              </a:spcAft>
              <a:buClr>
                <a:srgbClr val="A0A0A0"/>
              </a:buClr>
              <a:buSzPts val="2400"/>
              <a:buNone/>
              <a:defRPr sz="2400">
                <a:solidFill>
                  <a:srgbClr val="A0A0A0"/>
                </a:solidFill>
              </a:defRPr>
            </a:lvl3pPr>
            <a:lvl4pPr lvl="3" algn="l">
              <a:lnSpc>
                <a:spcPct val="100000"/>
              </a:lnSpc>
              <a:spcBef>
                <a:spcPts val="0"/>
              </a:spcBef>
              <a:spcAft>
                <a:spcPts val="0"/>
              </a:spcAft>
              <a:buClr>
                <a:srgbClr val="A0A0A0"/>
              </a:buClr>
              <a:buSzPts val="2400"/>
              <a:buNone/>
              <a:defRPr sz="2400">
                <a:solidFill>
                  <a:srgbClr val="A0A0A0"/>
                </a:solidFill>
              </a:defRPr>
            </a:lvl4pPr>
            <a:lvl5pPr lvl="4" algn="l">
              <a:lnSpc>
                <a:spcPct val="100000"/>
              </a:lnSpc>
              <a:spcBef>
                <a:spcPts val="0"/>
              </a:spcBef>
              <a:spcAft>
                <a:spcPts val="0"/>
              </a:spcAft>
              <a:buClr>
                <a:srgbClr val="A0A0A0"/>
              </a:buClr>
              <a:buSzPts val="2400"/>
              <a:buNone/>
              <a:defRPr sz="2400">
                <a:solidFill>
                  <a:srgbClr val="A0A0A0"/>
                </a:solidFill>
              </a:defRPr>
            </a:lvl5pPr>
            <a:lvl6pPr lvl="5" algn="l">
              <a:lnSpc>
                <a:spcPct val="100000"/>
              </a:lnSpc>
              <a:spcBef>
                <a:spcPts val="0"/>
              </a:spcBef>
              <a:spcAft>
                <a:spcPts val="0"/>
              </a:spcAft>
              <a:buClr>
                <a:srgbClr val="A0A0A0"/>
              </a:buClr>
              <a:buSzPts val="2400"/>
              <a:buNone/>
              <a:defRPr sz="2400">
                <a:solidFill>
                  <a:srgbClr val="A0A0A0"/>
                </a:solidFill>
              </a:defRPr>
            </a:lvl6pPr>
            <a:lvl7pPr lvl="6" algn="l">
              <a:lnSpc>
                <a:spcPct val="100000"/>
              </a:lnSpc>
              <a:spcBef>
                <a:spcPts val="0"/>
              </a:spcBef>
              <a:spcAft>
                <a:spcPts val="0"/>
              </a:spcAft>
              <a:buClr>
                <a:srgbClr val="A0A0A0"/>
              </a:buClr>
              <a:buSzPts val="2400"/>
              <a:buNone/>
              <a:defRPr sz="2400">
                <a:solidFill>
                  <a:srgbClr val="A0A0A0"/>
                </a:solidFill>
              </a:defRPr>
            </a:lvl7pPr>
            <a:lvl8pPr lvl="7" algn="l">
              <a:lnSpc>
                <a:spcPct val="100000"/>
              </a:lnSpc>
              <a:spcBef>
                <a:spcPts val="0"/>
              </a:spcBef>
              <a:spcAft>
                <a:spcPts val="0"/>
              </a:spcAft>
              <a:buClr>
                <a:srgbClr val="A0A0A0"/>
              </a:buClr>
              <a:buSzPts val="2400"/>
              <a:buNone/>
              <a:defRPr sz="2400">
                <a:solidFill>
                  <a:srgbClr val="A0A0A0"/>
                </a:solidFill>
              </a:defRPr>
            </a:lvl8pPr>
            <a:lvl9pPr lvl="8" algn="l">
              <a:lnSpc>
                <a:spcPct val="100000"/>
              </a:lnSpc>
              <a:spcBef>
                <a:spcPts val="0"/>
              </a:spcBef>
              <a:spcAft>
                <a:spcPts val="0"/>
              </a:spcAft>
              <a:buClr>
                <a:srgbClr val="A0A0A0"/>
              </a:buClr>
              <a:buSzPts val="2400"/>
              <a:buNone/>
              <a:defRPr sz="2400">
                <a:solidFill>
                  <a:srgbClr val="A0A0A0"/>
                </a:solidFill>
              </a:defRPr>
            </a:lvl9pPr>
          </a:lstStyle>
          <a:p>
            <a:endParaRPr/>
          </a:p>
        </p:txBody>
      </p:sp>
      <p:sp>
        <p:nvSpPr>
          <p:cNvPr id="143" name="Google Shape;143;p19"/>
          <p:cNvSpPr/>
          <p:nvPr/>
        </p:nvSpPr>
        <p:spPr>
          <a:xfrm>
            <a:off x="1099408" y="2068750"/>
            <a:ext cx="747600" cy="342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19"/>
          <p:cNvSpPr txBox="1">
            <a:spLocks noGrp="1"/>
          </p:cNvSpPr>
          <p:nvPr>
            <p:ph type="subTitle" idx="1"/>
          </p:nvPr>
        </p:nvSpPr>
        <p:spPr>
          <a:xfrm>
            <a:off x="3720475" y="1274525"/>
            <a:ext cx="2058000" cy="4641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400" b="1">
                <a:solidFill>
                  <a:srgbClr val="CC3F3A"/>
                </a:solidFill>
              </a:defRPr>
            </a:lvl1pPr>
            <a:lvl2pPr lvl="1" rtl="0">
              <a:spcBef>
                <a:spcPts val="0"/>
              </a:spcBef>
              <a:spcAft>
                <a:spcPts val="0"/>
              </a:spcAft>
              <a:buNone/>
              <a:defRPr sz="1400" b="1">
                <a:solidFill>
                  <a:srgbClr val="CC3F3A"/>
                </a:solidFill>
              </a:defRPr>
            </a:lvl2pPr>
            <a:lvl3pPr lvl="2" rtl="0">
              <a:spcBef>
                <a:spcPts val="0"/>
              </a:spcBef>
              <a:spcAft>
                <a:spcPts val="0"/>
              </a:spcAft>
              <a:buNone/>
              <a:defRPr sz="1400" b="1">
                <a:solidFill>
                  <a:srgbClr val="CC3F3A"/>
                </a:solidFill>
              </a:defRPr>
            </a:lvl3pPr>
            <a:lvl4pPr lvl="3" rtl="0">
              <a:spcBef>
                <a:spcPts val="0"/>
              </a:spcBef>
              <a:spcAft>
                <a:spcPts val="0"/>
              </a:spcAft>
              <a:buNone/>
              <a:defRPr sz="1400" b="1">
                <a:solidFill>
                  <a:srgbClr val="CC3F3A"/>
                </a:solidFill>
              </a:defRPr>
            </a:lvl4pPr>
            <a:lvl5pPr lvl="4" rtl="0">
              <a:spcBef>
                <a:spcPts val="0"/>
              </a:spcBef>
              <a:spcAft>
                <a:spcPts val="0"/>
              </a:spcAft>
              <a:buNone/>
              <a:defRPr sz="1400" b="1">
                <a:solidFill>
                  <a:srgbClr val="CC3F3A"/>
                </a:solidFill>
              </a:defRPr>
            </a:lvl5pPr>
            <a:lvl6pPr lvl="5" rtl="0">
              <a:spcBef>
                <a:spcPts val="0"/>
              </a:spcBef>
              <a:spcAft>
                <a:spcPts val="0"/>
              </a:spcAft>
              <a:buNone/>
              <a:defRPr sz="1400" b="1">
                <a:solidFill>
                  <a:srgbClr val="CC3F3A"/>
                </a:solidFill>
              </a:defRPr>
            </a:lvl6pPr>
            <a:lvl7pPr lvl="6" rtl="0">
              <a:spcBef>
                <a:spcPts val="0"/>
              </a:spcBef>
              <a:spcAft>
                <a:spcPts val="0"/>
              </a:spcAft>
              <a:buNone/>
              <a:defRPr sz="1400" b="1">
                <a:solidFill>
                  <a:srgbClr val="CC3F3A"/>
                </a:solidFill>
              </a:defRPr>
            </a:lvl7pPr>
            <a:lvl8pPr lvl="7" rtl="0">
              <a:spcBef>
                <a:spcPts val="0"/>
              </a:spcBef>
              <a:spcAft>
                <a:spcPts val="0"/>
              </a:spcAft>
              <a:buNone/>
              <a:defRPr sz="1400" b="1">
                <a:solidFill>
                  <a:srgbClr val="CC3F3A"/>
                </a:solidFill>
              </a:defRPr>
            </a:lvl8pPr>
            <a:lvl9pPr lvl="8" rtl="0">
              <a:spcBef>
                <a:spcPts val="0"/>
              </a:spcBef>
              <a:spcAft>
                <a:spcPts val="0"/>
              </a:spcAft>
              <a:buNone/>
              <a:defRPr sz="1400" b="1">
                <a:solidFill>
                  <a:srgbClr val="CC3F3A"/>
                </a:solidFill>
              </a:defRPr>
            </a:lvl9pPr>
          </a:lstStyle>
          <a:p>
            <a:endParaRPr/>
          </a:p>
        </p:txBody>
      </p:sp>
      <p:sp>
        <p:nvSpPr>
          <p:cNvPr id="145" name="Google Shape;145;p19"/>
          <p:cNvSpPr txBox="1">
            <a:spLocks noGrp="1"/>
          </p:cNvSpPr>
          <p:nvPr>
            <p:ph type="subTitle" idx="3"/>
          </p:nvPr>
        </p:nvSpPr>
        <p:spPr>
          <a:xfrm>
            <a:off x="3720475" y="1610775"/>
            <a:ext cx="1962900" cy="1286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solidFill>
                  <a:srgbClr val="999999"/>
                </a:solidFill>
              </a:defRPr>
            </a:lvl1pPr>
            <a:lvl2pPr lvl="1" rtl="0">
              <a:spcBef>
                <a:spcPts val="0"/>
              </a:spcBef>
              <a:spcAft>
                <a:spcPts val="0"/>
              </a:spcAft>
              <a:buNone/>
              <a:defRPr sz="1200">
                <a:solidFill>
                  <a:srgbClr val="999999"/>
                </a:solidFill>
              </a:defRPr>
            </a:lvl2pPr>
            <a:lvl3pPr lvl="2" rtl="0">
              <a:spcBef>
                <a:spcPts val="0"/>
              </a:spcBef>
              <a:spcAft>
                <a:spcPts val="0"/>
              </a:spcAft>
              <a:buNone/>
              <a:defRPr sz="1200">
                <a:solidFill>
                  <a:srgbClr val="999999"/>
                </a:solidFill>
              </a:defRPr>
            </a:lvl3pPr>
            <a:lvl4pPr lvl="3" rtl="0">
              <a:spcBef>
                <a:spcPts val="0"/>
              </a:spcBef>
              <a:spcAft>
                <a:spcPts val="0"/>
              </a:spcAft>
              <a:buNone/>
              <a:defRPr sz="1200">
                <a:solidFill>
                  <a:srgbClr val="999999"/>
                </a:solidFill>
              </a:defRPr>
            </a:lvl4pPr>
            <a:lvl5pPr lvl="4" rtl="0">
              <a:spcBef>
                <a:spcPts val="0"/>
              </a:spcBef>
              <a:spcAft>
                <a:spcPts val="0"/>
              </a:spcAft>
              <a:buNone/>
              <a:defRPr sz="1200">
                <a:solidFill>
                  <a:srgbClr val="999999"/>
                </a:solidFill>
              </a:defRPr>
            </a:lvl5pPr>
            <a:lvl6pPr lvl="5" rtl="0">
              <a:spcBef>
                <a:spcPts val="0"/>
              </a:spcBef>
              <a:spcAft>
                <a:spcPts val="0"/>
              </a:spcAft>
              <a:buNone/>
              <a:defRPr sz="1200">
                <a:solidFill>
                  <a:srgbClr val="999999"/>
                </a:solidFill>
              </a:defRPr>
            </a:lvl6pPr>
            <a:lvl7pPr lvl="6" rtl="0">
              <a:spcBef>
                <a:spcPts val="0"/>
              </a:spcBef>
              <a:spcAft>
                <a:spcPts val="0"/>
              </a:spcAft>
              <a:buNone/>
              <a:defRPr sz="1200">
                <a:solidFill>
                  <a:srgbClr val="999999"/>
                </a:solidFill>
              </a:defRPr>
            </a:lvl7pPr>
            <a:lvl8pPr lvl="7" rtl="0">
              <a:spcBef>
                <a:spcPts val="0"/>
              </a:spcBef>
              <a:spcAft>
                <a:spcPts val="0"/>
              </a:spcAft>
              <a:buNone/>
              <a:defRPr sz="1200">
                <a:solidFill>
                  <a:srgbClr val="999999"/>
                </a:solidFill>
              </a:defRPr>
            </a:lvl8pPr>
            <a:lvl9pPr lvl="8" rtl="0">
              <a:spcBef>
                <a:spcPts val="0"/>
              </a:spcBef>
              <a:spcAft>
                <a:spcPts val="0"/>
              </a:spcAft>
              <a:buNone/>
              <a:defRPr sz="1200">
                <a:solidFill>
                  <a:srgbClr val="999999"/>
                </a:solidFill>
              </a:defRPr>
            </a:lvl9pPr>
          </a:lstStyle>
          <a:p>
            <a:endParaRPr/>
          </a:p>
        </p:txBody>
      </p:sp>
      <p:sp>
        <p:nvSpPr>
          <p:cNvPr id="146" name="Google Shape;146;p19"/>
          <p:cNvSpPr txBox="1">
            <a:spLocks noGrp="1"/>
          </p:cNvSpPr>
          <p:nvPr>
            <p:ph type="subTitle" idx="4"/>
          </p:nvPr>
        </p:nvSpPr>
        <p:spPr>
          <a:xfrm>
            <a:off x="3720475" y="2889100"/>
            <a:ext cx="2058000" cy="4641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400" b="1"/>
            </a:lvl1pPr>
            <a:lvl2pPr lvl="1" rtl="0">
              <a:spcBef>
                <a:spcPts val="0"/>
              </a:spcBef>
              <a:spcAft>
                <a:spcPts val="0"/>
              </a:spcAft>
              <a:buNone/>
              <a:defRPr sz="1400" b="1"/>
            </a:lvl2pPr>
            <a:lvl3pPr lvl="2" rtl="0">
              <a:spcBef>
                <a:spcPts val="0"/>
              </a:spcBef>
              <a:spcAft>
                <a:spcPts val="0"/>
              </a:spcAft>
              <a:buNone/>
              <a:defRPr sz="1400" b="1"/>
            </a:lvl3pPr>
            <a:lvl4pPr lvl="3" rtl="0">
              <a:spcBef>
                <a:spcPts val="0"/>
              </a:spcBef>
              <a:spcAft>
                <a:spcPts val="0"/>
              </a:spcAft>
              <a:buNone/>
              <a:defRPr sz="1400" b="1"/>
            </a:lvl4pPr>
            <a:lvl5pPr lvl="4" rtl="0">
              <a:spcBef>
                <a:spcPts val="0"/>
              </a:spcBef>
              <a:spcAft>
                <a:spcPts val="0"/>
              </a:spcAft>
              <a:buNone/>
              <a:defRPr sz="1400" b="1"/>
            </a:lvl5pPr>
            <a:lvl6pPr lvl="5" rtl="0">
              <a:spcBef>
                <a:spcPts val="0"/>
              </a:spcBef>
              <a:spcAft>
                <a:spcPts val="0"/>
              </a:spcAft>
              <a:buNone/>
              <a:defRPr sz="1400" b="1"/>
            </a:lvl6pPr>
            <a:lvl7pPr lvl="6" rtl="0">
              <a:spcBef>
                <a:spcPts val="0"/>
              </a:spcBef>
              <a:spcAft>
                <a:spcPts val="0"/>
              </a:spcAft>
              <a:buNone/>
              <a:defRPr sz="1400" b="1"/>
            </a:lvl7pPr>
            <a:lvl8pPr lvl="7" rtl="0">
              <a:spcBef>
                <a:spcPts val="0"/>
              </a:spcBef>
              <a:spcAft>
                <a:spcPts val="0"/>
              </a:spcAft>
              <a:buNone/>
              <a:defRPr sz="1400" b="1"/>
            </a:lvl8pPr>
            <a:lvl9pPr lvl="8" rtl="0">
              <a:spcBef>
                <a:spcPts val="0"/>
              </a:spcBef>
              <a:spcAft>
                <a:spcPts val="0"/>
              </a:spcAft>
              <a:buNone/>
              <a:defRPr sz="1400" b="1"/>
            </a:lvl9pPr>
          </a:lstStyle>
          <a:p>
            <a:endParaRPr/>
          </a:p>
        </p:txBody>
      </p:sp>
      <p:sp>
        <p:nvSpPr>
          <p:cNvPr id="147" name="Google Shape;147;p19"/>
          <p:cNvSpPr txBox="1">
            <a:spLocks noGrp="1"/>
          </p:cNvSpPr>
          <p:nvPr>
            <p:ph type="subTitle" idx="5"/>
          </p:nvPr>
        </p:nvSpPr>
        <p:spPr>
          <a:xfrm>
            <a:off x="3720475" y="3225350"/>
            <a:ext cx="1962900" cy="1286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solidFill>
                  <a:srgbClr val="999999"/>
                </a:solidFill>
              </a:defRPr>
            </a:lvl1pPr>
            <a:lvl2pPr lvl="1" rtl="0">
              <a:spcBef>
                <a:spcPts val="0"/>
              </a:spcBef>
              <a:spcAft>
                <a:spcPts val="0"/>
              </a:spcAft>
              <a:buNone/>
              <a:defRPr sz="1200">
                <a:solidFill>
                  <a:srgbClr val="999999"/>
                </a:solidFill>
              </a:defRPr>
            </a:lvl2pPr>
            <a:lvl3pPr lvl="2" rtl="0">
              <a:spcBef>
                <a:spcPts val="0"/>
              </a:spcBef>
              <a:spcAft>
                <a:spcPts val="0"/>
              </a:spcAft>
              <a:buNone/>
              <a:defRPr sz="1200">
                <a:solidFill>
                  <a:srgbClr val="999999"/>
                </a:solidFill>
              </a:defRPr>
            </a:lvl3pPr>
            <a:lvl4pPr lvl="3" rtl="0">
              <a:spcBef>
                <a:spcPts val="0"/>
              </a:spcBef>
              <a:spcAft>
                <a:spcPts val="0"/>
              </a:spcAft>
              <a:buNone/>
              <a:defRPr sz="1200">
                <a:solidFill>
                  <a:srgbClr val="999999"/>
                </a:solidFill>
              </a:defRPr>
            </a:lvl4pPr>
            <a:lvl5pPr lvl="4" rtl="0">
              <a:spcBef>
                <a:spcPts val="0"/>
              </a:spcBef>
              <a:spcAft>
                <a:spcPts val="0"/>
              </a:spcAft>
              <a:buNone/>
              <a:defRPr sz="1200">
                <a:solidFill>
                  <a:srgbClr val="999999"/>
                </a:solidFill>
              </a:defRPr>
            </a:lvl5pPr>
            <a:lvl6pPr lvl="5" rtl="0">
              <a:spcBef>
                <a:spcPts val="0"/>
              </a:spcBef>
              <a:spcAft>
                <a:spcPts val="0"/>
              </a:spcAft>
              <a:buNone/>
              <a:defRPr sz="1200">
                <a:solidFill>
                  <a:srgbClr val="999999"/>
                </a:solidFill>
              </a:defRPr>
            </a:lvl6pPr>
            <a:lvl7pPr lvl="6" rtl="0">
              <a:spcBef>
                <a:spcPts val="0"/>
              </a:spcBef>
              <a:spcAft>
                <a:spcPts val="0"/>
              </a:spcAft>
              <a:buNone/>
              <a:defRPr sz="1200">
                <a:solidFill>
                  <a:srgbClr val="999999"/>
                </a:solidFill>
              </a:defRPr>
            </a:lvl7pPr>
            <a:lvl8pPr lvl="7" rtl="0">
              <a:spcBef>
                <a:spcPts val="0"/>
              </a:spcBef>
              <a:spcAft>
                <a:spcPts val="0"/>
              </a:spcAft>
              <a:buNone/>
              <a:defRPr sz="1200">
                <a:solidFill>
                  <a:srgbClr val="999999"/>
                </a:solidFill>
              </a:defRPr>
            </a:lvl8pPr>
            <a:lvl9pPr lvl="8" rtl="0">
              <a:spcBef>
                <a:spcPts val="0"/>
              </a:spcBef>
              <a:spcAft>
                <a:spcPts val="0"/>
              </a:spcAft>
              <a:buNone/>
              <a:defRPr sz="1200">
                <a:solidFill>
                  <a:srgbClr val="999999"/>
                </a:solidFill>
              </a:defRPr>
            </a:lvl9pPr>
          </a:lstStyle>
          <a:p>
            <a:endParaRPr/>
          </a:p>
        </p:txBody>
      </p:sp>
      <p:sp>
        <p:nvSpPr>
          <p:cNvPr id="148" name="Google Shape;148;p19"/>
          <p:cNvSpPr/>
          <p:nvPr/>
        </p:nvSpPr>
        <p:spPr>
          <a:xfrm>
            <a:off x="3314205" y="2049025"/>
            <a:ext cx="291900" cy="34200"/>
          </a:xfrm>
          <a:prstGeom prst="rect">
            <a:avLst/>
          </a:prstGeom>
          <a:solidFill>
            <a:srgbClr val="CC3F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19"/>
          <p:cNvSpPr/>
          <p:nvPr/>
        </p:nvSpPr>
        <p:spPr>
          <a:xfrm>
            <a:off x="6356518" y="2049025"/>
            <a:ext cx="291900" cy="34200"/>
          </a:xfrm>
          <a:prstGeom prst="rect">
            <a:avLst/>
          </a:prstGeom>
          <a:solidFill>
            <a:srgbClr val="CC3F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19"/>
          <p:cNvSpPr/>
          <p:nvPr/>
        </p:nvSpPr>
        <p:spPr>
          <a:xfrm>
            <a:off x="3314205" y="3673862"/>
            <a:ext cx="291900" cy="34200"/>
          </a:xfrm>
          <a:prstGeom prst="rect">
            <a:avLst/>
          </a:prstGeom>
          <a:solidFill>
            <a:srgbClr val="CC3F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19"/>
          <p:cNvSpPr/>
          <p:nvPr/>
        </p:nvSpPr>
        <p:spPr>
          <a:xfrm>
            <a:off x="6356518" y="3673862"/>
            <a:ext cx="291900" cy="34200"/>
          </a:xfrm>
          <a:prstGeom prst="rect">
            <a:avLst/>
          </a:prstGeom>
          <a:solidFill>
            <a:srgbClr val="CC3F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19"/>
          <p:cNvSpPr txBox="1">
            <a:spLocks noGrp="1"/>
          </p:cNvSpPr>
          <p:nvPr>
            <p:ph type="subTitle" idx="6"/>
          </p:nvPr>
        </p:nvSpPr>
        <p:spPr>
          <a:xfrm>
            <a:off x="6820700" y="1266450"/>
            <a:ext cx="2058000" cy="4641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400" b="1">
                <a:solidFill>
                  <a:srgbClr val="CC3F3A"/>
                </a:solidFill>
              </a:defRPr>
            </a:lvl1pPr>
            <a:lvl2pPr lvl="1" rtl="0">
              <a:spcBef>
                <a:spcPts val="0"/>
              </a:spcBef>
              <a:spcAft>
                <a:spcPts val="0"/>
              </a:spcAft>
              <a:buNone/>
              <a:defRPr sz="1400" b="1">
                <a:solidFill>
                  <a:srgbClr val="CC3F3A"/>
                </a:solidFill>
              </a:defRPr>
            </a:lvl2pPr>
            <a:lvl3pPr lvl="2" rtl="0">
              <a:spcBef>
                <a:spcPts val="0"/>
              </a:spcBef>
              <a:spcAft>
                <a:spcPts val="0"/>
              </a:spcAft>
              <a:buNone/>
              <a:defRPr sz="1400" b="1">
                <a:solidFill>
                  <a:srgbClr val="CC3F3A"/>
                </a:solidFill>
              </a:defRPr>
            </a:lvl3pPr>
            <a:lvl4pPr lvl="3" rtl="0">
              <a:spcBef>
                <a:spcPts val="0"/>
              </a:spcBef>
              <a:spcAft>
                <a:spcPts val="0"/>
              </a:spcAft>
              <a:buNone/>
              <a:defRPr sz="1400" b="1">
                <a:solidFill>
                  <a:srgbClr val="CC3F3A"/>
                </a:solidFill>
              </a:defRPr>
            </a:lvl4pPr>
            <a:lvl5pPr lvl="4" rtl="0">
              <a:spcBef>
                <a:spcPts val="0"/>
              </a:spcBef>
              <a:spcAft>
                <a:spcPts val="0"/>
              </a:spcAft>
              <a:buNone/>
              <a:defRPr sz="1400" b="1">
                <a:solidFill>
                  <a:srgbClr val="CC3F3A"/>
                </a:solidFill>
              </a:defRPr>
            </a:lvl5pPr>
            <a:lvl6pPr lvl="5" rtl="0">
              <a:spcBef>
                <a:spcPts val="0"/>
              </a:spcBef>
              <a:spcAft>
                <a:spcPts val="0"/>
              </a:spcAft>
              <a:buNone/>
              <a:defRPr sz="1400" b="1">
                <a:solidFill>
                  <a:srgbClr val="CC3F3A"/>
                </a:solidFill>
              </a:defRPr>
            </a:lvl6pPr>
            <a:lvl7pPr lvl="6" rtl="0">
              <a:spcBef>
                <a:spcPts val="0"/>
              </a:spcBef>
              <a:spcAft>
                <a:spcPts val="0"/>
              </a:spcAft>
              <a:buNone/>
              <a:defRPr sz="1400" b="1">
                <a:solidFill>
                  <a:srgbClr val="CC3F3A"/>
                </a:solidFill>
              </a:defRPr>
            </a:lvl7pPr>
            <a:lvl8pPr lvl="7" rtl="0">
              <a:spcBef>
                <a:spcPts val="0"/>
              </a:spcBef>
              <a:spcAft>
                <a:spcPts val="0"/>
              </a:spcAft>
              <a:buNone/>
              <a:defRPr sz="1400" b="1">
                <a:solidFill>
                  <a:srgbClr val="CC3F3A"/>
                </a:solidFill>
              </a:defRPr>
            </a:lvl8pPr>
            <a:lvl9pPr lvl="8" rtl="0">
              <a:spcBef>
                <a:spcPts val="0"/>
              </a:spcBef>
              <a:spcAft>
                <a:spcPts val="0"/>
              </a:spcAft>
              <a:buNone/>
              <a:defRPr sz="1400" b="1">
                <a:solidFill>
                  <a:srgbClr val="CC3F3A"/>
                </a:solidFill>
              </a:defRPr>
            </a:lvl9pPr>
          </a:lstStyle>
          <a:p>
            <a:endParaRPr/>
          </a:p>
        </p:txBody>
      </p:sp>
      <p:sp>
        <p:nvSpPr>
          <p:cNvPr id="153" name="Google Shape;153;p19"/>
          <p:cNvSpPr txBox="1">
            <a:spLocks noGrp="1"/>
          </p:cNvSpPr>
          <p:nvPr>
            <p:ph type="subTitle" idx="7"/>
          </p:nvPr>
        </p:nvSpPr>
        <p:spPr>
          <a:xfrm>
            <a:off x="6820700" y="1602700"/>
            <a:ext cx="1962900" cy="1286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solidFill>
                  <a:srgbClr val="999999"/>
                </a:solidFill>
              </a:defRPr>
            </a:lvl1pPr>
            <a:lvl2pPr lvl="1" rtl="0">
              <a:spcBef>
                <a:spcPts val="0"/>
              </a:spcBef>
              <a:spcAft>
                <a:spcPts val="0"/>
              </a:spcAft>
              <a:buNone/>
              <a:defRPr sz="1200">
                <a:solidFill>
                  <a:srgbClr val="999999"/>
                </a:solidFill>
              </a:defRPr>
            </a:lvl2pPr>
            <a:lvl3pPr lvl="2" rtl="0">
              <a:spcBef>
                <a:spcPts val="0"/>
              </a:spcBef>
              <a:spcAft>
                <a:spcPts val="0"/>
              </a:spcAft>
              <a:buNone/>
              <a:defRPr sz="1200">
                <a:solidFill>
                  <a:srgbClr val="999999"/>
                </a:solidFill>
              </a:defRPr>
            </a:lvl3pPr>
            <a:lvl4pPr lvl="3" rtl="0">
              <a:spcBef>
                <a:spcPts val="0"/>
              </a:spcBef>
              <a:spcAft>
                <a:spcPts val="0"/>
              </a:spcAft>
              <a:buNone/>
              <a:defRPr sz="1200">
                <a:solidFill>
                  <a:srgbClr val="999999"/>
                </a:solidFill>
              </a:defRPr>
            </a:lvl4pPr>
            <a:lvl5pPr lvl="4" rtl="0">
              <a:spcBef>
                <a:spcPts val="0"/>
              </a:spcBef>
              <a:spcAft>
                <a:spcPts val="0"/>
              </a:spcAft>
              <a:buNone/>
              <a:defRPr sz="1200">
                <a:solidFill>
                  <a:srgbClr val="999999"/>
                </a:solidFill>
              </a:defRPr>
            </a:lvl5pPr>
            <a:lvl6pPr lvl="5" rtl="0">
              <a:spcBef>
                <a:spcPts val="0"/>
              </a:spcBef>
              <a:spcAft>
                <a:spcPts val="0"/>
              </a:spcAft>
              <a:buNone/>
              <a:defRPr sz="1200">
                <a:solidFill>
                  <a:srgbClr val="999999"/>
                </a:solidFill>
              </a:defRPr>
            </a:lvl6pPr>
            <a:lvl7pPr lvl="6" rtl="0">
              <a:spcBef>
                <a:spcPts val="0"/>
              </a:spcBef>
              <a:spcAft>
                <a:spcPts val="0"/>
              </a:spcAft>
              <a:buNone/>
              <a:defRPr sz="1200">
                <a:solidFill>
                  <a:srgbClr val="999999"/>
                </a:solidFill>
              </a:defRPr>
            </a:lvl7pPr>
            <a:lvl8pPr lvl="7" rtl="0">
              <a:spcBef>
                <a:spcPts val="0"/>
              </a:spcBef>
              <a:spcAft>
                <a:spcPts val="0"/>
              </a:spcAft>
              <a:buNone/>
              <a:defRPr sz="1200">
                <a:solidFill>
                  <a:srgbClr val="999999"/>
                </a:solidFill>
              </a:defRPr>
            </a:lvl8pPr>
            <a:lvl9pPr lvl="8" rtl="0">
              <a:spcBef>
                <a:spcPts val="0"/>
              </a:spcBef>
              <a:spcAft>
                <a:spcPts val="0"/>
              </a:spcAft>
              <a:buNone/>
              <a:defRPr sz="1200">
                <a:solidFill>
                  <a:srgbClr val="999999"/>
                </a:solidFill>
              </a:defRPr>
            </a:lvl9pPr>
          </a:lstStyle>
          <a:p>
            <a:endParaRPr/>
          </a:p>
        </p:txBody>
      </p:sp>
      <p:sp>
        <p:nvSpPr>
          <p:cNvPr id="154" name="Google Shape;154;p19"/>
          <p:cNvSpPr txBox="1">
            <a:spLocks noGrp="1"/>
          </p:cNvSpPr>
          <p:nvPr>
            <p:ph type="subTitle" idx="8"/>
          </p:nvPr>
        </p:nvSpPr>
        <p:spPr>
          <a:xfrm>
            <a:off x="6820700" y="2889100"/>
            <a:ext cx="2058000" cy="4641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400" b="1"/>
            </a:lvl1pPr>
            <a:lvl2pPr lvl="1" rtl="0">
              <a:spcBef>
                <a:spcPts val="0"/>
              </a:spcBef>
              <a:spcAft>
                <a:spcPts val="0"/>
              </a:spcAft>
              <a:buNone/>
              <a:defRPr sz="1400" b="1"/>
            </a:lvl2pPr>
            <a:lvl3pPr lvl="2" rtl="0">
              <a:spcBef>
                <a:spcPts val="0"/>
              </a:spcBef>
              <a:spcAft>
                <a:spcPts val="0"/>
              </a:spcAft>
              <a:buNone/>
              <a:defRPr sz="1400" b="1"/>
            </a:lvl3pPr>
            <a:lvl4pPr lvl="3" rtl="0">
              <a:spcBef>
                <a:spcPts val="0"/>
              </a:spcBef>
              <a:spcAft>
                <a:spcPts val="0"/>
              </a:spcAft>
              <a:buNone/>
              <a:defRPr sz="1400" b="1"/>
            </a:lvl4pPr>
            <a:lvl5pPr lvl="4" rtl="0">
              <a:spcBef>
                <a:spcPts val="0"/>
              </a:spcBef>
              <a:spcAft>
                <a:spcPts val="0"/>
              </a:spcAft>
              <a:buNone/>
              <a:defRPr sz="1400" b="1"/>
            </a:lvl5pPr>
            <a:lvl6pPr lvl="5" rtl="0">
              <a:spcBef>
                <a:spcPts val="0"/>
              </a:spcBef>
              <a:spcAft>
                <a:spcPts val="0"/>
              </a:spcAft>
              <a:buNone/>
              <a:defRPr sz="1400" b="1"/>
            </a:lvl6pPr>
            <a:lvl7pPr lvl="6" rtl="0">
              <a:spcBef>
                <a:spcPts val="0"/>
              </a:spcBef>
              <a:spcAft>
                <a:spcPts val="0"/>
              </a:spcAft>
              <a:buNone/>
              <a:defRPr sz="1400" b="1"/>
            </a:lvl7pPr>
            <a:lvl8pPr lvl="7" rtl="0">
              <a:spcBef>
                <a:spcPts val="0"/>
              </a:spcBef>
              <a:spcAft>
                <a:spcPts val="0"/>
              </a:spcAft>
              <a:buNone/>
              <a:defRPr sz="1400" b="1"/>
            </a:lvl8pPr>
            <a:lvl9pPr lvl="8" rtl="0">
              <a:spcBef>
                <a:spcPts val="0"/>
              </a:spcBef>
              <a:spcAft>
                <a:spcPts val="0"/>
              </a:spcAft>
              <a:buNone/>
              <a:defRPr sz="1400" b="1"/>
            </a:lvl9pPr>
          </a:lstStyle>
          <a:p>
            <a:endParaRPr/>
          </a:p>
        </p:txBody>
      </p:sp>
      <p:sp>
        <p:nvSpPr>
          <p:cNvPr id="155" name="Google Shape;155;p19"/>
          <p:cNvSpPr txBox="1">
            <a:spLocks noGrp="1"/>
          </p:cNvSpPr>
          <p:nvPr>
            <p:ph type="subTitle" idx="9"/>
          </p:nvPr>
        </p:nvSpPr>
        <p:spPr>
          <a:xfrm>
            <a:off x="6820700" y="3225350"/>
            <a:ext cx="1962900" cy="1286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solidFill>
                  <a:srgbClr val="999999"/>
                </a:solidFill>
              </a:defRPr>
            </a:lvl1pPr>
            <a:lvl2pPr lvl="1" rtl="0">
              <a:spcBef>
                <a:spcPts val="0"/>
              </a:spcBef>
              <a:spcAft>
                <a:spcPts val="0"/>
              </a:spcAft>
              <a:buNone/>
              <a:defRPr sz="1200">
                <a:solidFill>
                  <a:srgbClr val="999999"/>
                </a:solidFill>
              </a:defRPr>
            </a:lvl2pPr>
            <a:lvl3pPr lvl="2" rtl="0">
              <a:spcBef>
                <a:spcPts val="0"/>
              </a:spcBef>
              <a:spcAft>
                <a:spcPts val="0"/>
              </a:spcAft>
              <a:buNone/>
              <a:defRPr sz="1200">
                <a:solidFill>
                  <a:srgbClr val="999999"/>
                </a:solidFill>
              </a:defRPr>
            </a:lvl3pPr>
            <a:lvl4pPr lvl="3" rtl="0">
              <a:spcBef>
                <a:spcPts val="0"/>
              </a:spcBef>
              <a:spcAft>
                <a:spcPts val="0"/>
              </a:spcAft>
              <a:buNone/>
              <a:defRPr sz="1200">
                <a:solidFill>
                  <a:srgbClr val="999999"/>
                </a:solidFill>
              </a:defRPr>
            </a:lvl4pPr>
            <a:lvl5pPr lvl="4" rtl="0">
              <a:spcBef>
                <a:spcPts val="0"/>
              </a:spcBef>
              <a:spcAft>
                <a:spcPts val="0"/>
              </a:spcAft>
              <a:buNone/>
              <a:defRPr sz="1200">
                <a:solidFill>
                  <a:srgbClr val="999999"/>
                </a:solidFill>
              </a:defRPr>
            </a:lvl5pPr>
            <a:lvl6pPr lvl="5" rtl="0">
              <a:spcBef>
                <a:spcPts val="0"/>
              </a:spcBef>
              <a:spcAft>
                <a:spcPts val="0"/>
              </a:spcAft>
              <a:buNone/>
              <a:defRPr sz="1200">
                <a:solidFill>
                  <a:srgbClr val="999999"/>
                </a:solidFill>
              </a:defRPr>
            </a:lvl6pPr>
            <a:lvl7pPr lvl="6" rtl="0">
              <a:spcBef>
                <a:spcPts val="0"/>
              </a:spcBef>
              <a:spcAft>
                <a:spcPts val="0"/>
              </a:spcAft>
              <a:buNone/>
              <a:defRPr sz="1200">
                <a:solidFill>
                  <a:srgbClr val="999999"/>
                </a:solidFill>
              </a:defRPr>
            </a:lvl7pPr>
            <a:lvl8pPr lvl="7" rtl="0">
              <a:spcBef>
                <a:spcPts val="0"/>
              </a:spcBef>
              <a:spcAft>
                <a:spcPts val="0"/>
              </a:spcAft>
              <a:buNone/>
              <a:defRPr sz="1200">
                <a:solidFill>
                  <a:srgbClr val="999999"/>
                </a:solidFill>
              </a:defRPr>
            </a:lvl8pPr>
            <a:lvl9pPr lvl="8" rtl="0">
              <a:spcBef>
                <a:spcPts val="0"/>
              </a:spcBef>
              <a:spcAft>
                <a:spcPts val="0"/>
              </a:spcAft>
              <a:buNone/>
              <a:defRPr sz="1200">
                <a:solidFill>
                  <a:srgbClr val="999999"/>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Gray slide with four columns">
  <p:cSld name="CUSTOM_3">
    <p:spTree>
      <p:nvGrpSpPr>
        <p:cNvPr id="1" name="Shape 156"/>
        <p:cNvGrpSpPr/>
        <p:nvPr/>
      </p:nvGrpSpPr>
      <p:grpSpPr>
        <a:xfrm>
          <a:off x="0" y="0"/>
          <a:ext cx="0" cy="0"/>
          <a:chOff x="0" y="0"/>
          <a:chExt cx="0" cy="0"/>
        </a:xfrm>
      </p:grpSpPr>
      <p:sp>
        <p:nvSpPr>
          <p:cNvPr id="157" name="Google Shape;157;p20"/>
          <p:cNvSpPr/>
          <p:nvPr/>
        </p:nvSpPr>
        <p:spPr>
          <a:xfrm>
            <a:off x="0" y="-13675"/>
            <a:ext cx="2286000" cy="51618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20"/>
          <p:cNvSpPr/>
          <p:nvPr/>
        </p:nvSpPr>
        <p:spPr>
          <a:xfrm>
            <a:off x="2285991" y="-13675"/>
            <a:ext cx="2286000" cy="5161800"/>
          </a:xfrm>
          <a:prstGeom prst="rect">
            <a:avLst/>
          </a:prstGeom>
          <a:solidFill>
            <a:srgbClr val="4343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4343"/>
              </a:solidFill>
              <a:latin typeface="Arial"/>
              <a:ea typeface="Arial"/>
              <a:cs typeface="Arial"/>
              <a:sym typeface="Arial"/>
            </a:endParaRPr>
          </a:p>
        </p:txBody>
      </p:sp>
      <p:sp>
        <p:nvSpPr>
          <p:cNvPr id="159" name="Google Shape;159;p20"/>
          <p:cNvSpPr/>
          <p:nvPr/>
        </p:nvSpPr>
        <p:spPr>
          <a:xfrm>
            <a:off x="4571983" y="-4625"/>
            <a:ext cx="2286000" cy="5161800"/>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20"/>
          <p:cNvSpPr/>
          <p:nvPr/>
        </p:nvSpPr>
        <p:spPr>
          <a:xfrm>
            <a:off x="6857974" y="-4625"/>
            <a:ext cx="2286000" cy="5161800"/>
          </a:xfrm>
          <a:prstGeom prst="rect">
            <a:avLst/>
          </a:prstGeom>
          <a:solidFill>
            <a:srgbClr val="4343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4343"/>
              </a:solidFill>
              <a:latin typeface="Arial"/>
              <a:ea typeface="Arial"/>
              <a:cs typeface="Arial"/>
              <a:sym typeface="Arial"/>
            </a:endParaRPr>
          </a:p>
        </p:txBody>
      </p:sp>
      <p:sp>
        <p:nvSpPr>
          <p:cNvPr id="161" name="Google Shape;161;p20"/>
          <p:cNvSpPr txBox="1">
            <a:spLocks noGrp="1"/>
          </p:cNvSpPr>
          <p:nvPr>
            <p:ph type="subTitle" idx="1"/>
          </p:nvPr>
        </p:nvSpPr>
        <p:spPr>
          <a:xfrm>
            <a:off x="114000" y="2193700"/>
            <a:ext cx="2058000" cy="4641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b="1">
                <a:solidFill>
                  <a:srgbClr val="CC3F3A"/>
                </a:solidFill>
              </a:defRPr>
            </a:lvl1pPr>
            <a:lvl2pPr lvl="1" algn="ctr" rtl="0">
              <a:spcBef>
                <a:spcPts val="0"/>
              </a:spcBef>
              <a:spcAft>
                <a:spcPts val="0"/>
              </a:spcAft>
              <a:buNone/>
              <a:defRPr sz="1800" b="1">
                <a:solidFill>
                  <a:srgbClr val="CC3F3A"/>
                </a:solidFill>
              </a:defRPr>
            </a:lvl2pPr>
            <a:lvl3pPr lvl="2" algn="ctr" rtl="0">
              <a:spcBef>
                <a:spcPts val="0"/>
              </a:spcBef>
              <a:spcAft>
                <a:spcPts val="0"/>
              </a:spcAft>
              <a:buNone/>
              <a:defRPr sz="1800" b="1">
                <a:solidFill>
                  <a:srgbClr val="CC3F3A"/>
                </a:solidFill>
              </a:defRPr>
            </a:lvl3pPr>
            <a:lvl4pPr lvl="3" algn="ctr" rtl="0">
              <a:spcBef>
                <a:spcPts val="0"/>
              </a:spcBef>
              <a:spcAft>
                <a:spcPts val="0"/>
              </a:spcAft>
              <a:buNone/>
              <a:defRPr sz="1800" b="1">
                <a:solidFill>
                  <a:srgbClr val="CC3F3A"/>
                </a:solidFill>
              </a:defRPr>
            </a:lvl4pPr>
            <a:lvl5pPr lvl="4" algn="ctr" rtl="0">
              <a:spcBef>
                <a:spcPts val="0"/>
              </a:spcBef>
              <a:spcAft>
                <a:spcPts val="0"/>
              </a:spcAft>
              <a:buNone/>
              <a:defRPr sz="1800" b="1">
                <a:solidFill>
                  <a:srgbClr val="CC3F3A"/>
                </a:solidFill>
              </a:defRPr>
            </a:lvl5pPr>
            <a:lvl6pPr lvl="5" algn="ctr" rtl="0">
              <a:spcBef>
                <a:spcPts val="0"/>
              </a:spcBef>
              <a:spcAft>
                <a:spcPts val="0"/>
              </a:spcAft>
              <a:buNone/>
              <a:defRPr sz="1800" b="1">
                <a:solidFill>
                  <a:srgbClr val="CC3F3A"/>
                </a:solidFill>
              </a:defRPr>
            </a:lvl6pPr>
            <a:lvl7pPr lvl="6" algn="ctr" rtl="0">
              <a:spcBef>
                <a:spcPts val="0"/>
              </a:spcBef>
              <a:spcAft>
                <a:spcPts val="0"/>
              </a:spcAft>
              <a:buNone/>
              <a:defRPr sz="1800" b="1">
                <a:solidFill>
                  <a:srgbClr val="CC3F3A"/>
                </a:solidFill>
              </a:defRPr>
            </a:lvl7pPr>
            <a:lvl8pPr lvl="7" algn="ctr" rtl="0">
              <a:spcBef>
                <a:spcPts val="0"/>
              </a:spcBef>
              <a:spcAft>
                <a:spcPts val="0"/>
              </a:spcAft>
              <a:buNone/>
              <a:defRPr sz="1800" b="1">
                <a:solidFill>
                  <a:srgbClr val="CC3F3A"/>
                </a:solidFill>
              </a:defRPr>
            </a:lvl8pPr>
            <a:lvl9pPr lvl="8" algn="ctr" rtl="0">
              <a:spcBef>
                <a:spcPts val="0"/>
              </a:spcBef>
              <a:spcAft>
                <a:spcPts val="0"/>
              </a:spcAft>
              <a:buNone/>
              <a:defRPr sz="1800" b="1">
                <a:solidFill>
                  <a:srgbClr val="CC3F3A"/>
                </a:solidFill>
              </a:defRPr>
            </a:lvl9pPr>
          </a:lstStyle>
          <a:p>
            <a:endParaRPr/>
          </a:p>
        </p:txBody>
      </p:sp>
      <p:sp>
        <p:nvSpPr>
          <p:cNvPr id="162" name="Google Shape;162;p20"/>
          <p:cNvSpPr txBox="1">
            <a:spLocks noGrp="1"/>
          </p:cNvSpPr>
          <p:nvPr>
            <p:ph type="subTitle" idx="2"/>
          </p:nvPr>
        </p:nvSpPr>
        <p:spPr>
          <a:xfrm>
            <a:off x="114000" y="2987150"/>
            <a:ext cx="1962900" cy="128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rgbClr val="999999"/>
                </a:solidFill>
              </a:defRPr>
            </a:lvl1pPr>
            <a:lvl2pPr lvl="1" algn="ctr" rtl="0">
              <a:spcBef>
                <a:spcPts val="0"/>
              </a:spcBef>
              <a:spcAft>
                <a:spcPts val="0"/>
              </a:spcAft>
              <a:buNone/>
              <a:defRPr sz="1400">
                <a:solidFill>
                  <a:srgbClr val="999999"/>
                </a:solidFill>
              </a:defRPr>
            </a:lvl2pPr>
            <a:lvl3pPr lvl="2" algn="ctr" rtl="0">
              <a:spcBef>
                <a:spcPts val="0"/>
              </a:spcBef>
              <a:spcAft>
                <a:spcPts val="0"/>
              </a:spcAft>
              <a:buNone/>
              <a:defRPr sz="1400">
                <a:solidFill>
                  <a:srgbClr val="999999"/>
                </a:solidFill>
              </a:defRPr>
            </a:lvl3pPr>
            <a:lvl4pPr lvl="3" algn="ctr" rtl="0">
              <a:spcBef>
                <a:spcPts val="0"/>
              </a:spcBef>
              <a:spcAft>
                <a:spcPts val="0"/>
              </a:spcAft>
              <a:buNone/>
              <a:defRPr sz="1400">
                <a:solidFill>
                  <a:srgbClr val="999999"/>
                </a:solidFill>
              </a:defRPr>
            </a:lvl4pPr>
            <a:lvl5pPr lvl="4" algn="ctr" rtl="0">
              <a:spcBef>
                <a:spcPts val="0"/>
              </a:spcBef>
              <a:spcAft>
                <a:spcPts val="0"/>
              </a:spcAft>
              <a:buNone/>
              <a:defRPr sz="1400">
                <a:solidFill>
                  <a:srgbClr val="999999"/>
                </a:solidFill>
              </a:defRPr>
            </a:lvl5pPr>
            <a:lvl6pPr lvl="5" algn="ctr" rtl="0">
              <a:spcBef>
                <a:spcPts val="0"/>
              </a:spcBef>
              <a:spcAft>
                <a:spcPts val="0"/>
              </a:spcAft>
              <a:buNone/>
              <a:defRPr sz="1400">
                <a:solidFill>
                  <a:srgbClr val="999999"/>
                </a:solidFill>
              </a:defRPr>
            </a:lvl6pPr>
            <a:lvl7pPr lvl="6" algn="ctr" rtl="0">
              <a:spcBef>
                <a:spcPts val="0"/>
              </a:spcBef>
              <a:spcAft>
                <a:spcPts val="0"/>
              </a:spcAft>
              <a:buNone/>
              <a:defRPr sz="1400">
                <a:solidFill>
                  <a:srgbClr val="999999"/>
                </a:solidFill>
              </a:defRPr>
            </a:lvl7pPr>
            <a:lvl8pPr lvl="7" algn="ctr" rtl="0">
              <a:spcBef>
                <a:spcPts val="0"/>
              </a:spcBef>
              <a:spcAft>
                <a:spcPts val="0"/>
              </a:spcAft>
              <a:buNone/>
              <a:defRPr sz="1400">
                <a:solidFill>
                  <a:srgbClr val="999999"/>
                </a:solidFill>
              </a:defRPr>
            </a:lvl8pPr>
            <a:lvl9pPr lvl="8" algn="ctr" rtl="0">
              <a:spcBef>
                <a:spcPts val="0"/>
              </a:spcBef>
              <a:spcAft>
                <a:spcPts val="0"/>
              </a:spcAft>
              <a:buNone/>
              <a:defRPr sz="1400">
                <a:solidFill>
                  <a:srgbClr val="999999"/>
                </a:solidFill>
              </a:defRPr>
            </a:lvl9pPr>
          </a:lstStyle>
          <a:p>
            <a:endParaRPr/>
          </a:p>
        </p:txBody>
      </p:sp>
      <p:sp>
        <p:nvSpPr>
          <p:cNvPr id="163" name="Google Shape;163;p20"/>
          <p:cNvSpPr/>
          <p:nvPr/>
        </p:nvSpPr>
        <p:spPr>
          <a:xfrm>
            <a:off x="802050" y="2819400"/>
            <a:ext cx="681900" cy="342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20"/>
          <p:cNvSpPr/>
          <p:nvPr/>
        </p:nvSpPr>
        <p:spPr>
          <a:xfrm>
            <a:off x="3088025" y="2819400"/>
            <a:ext cx="681900" cy="342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20"/>
          <p:cNvSpPr/>
          <p:nvPr/>
        </p:nvSpPr>
        <p:spPr>
          <a:xfrm>
            <a:off x="5374000" y="2819400"/>
            <a:ext cx="681900" cy="342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20"/>
          <p:cNvSpPr/>
          <p:nvPr/>
        </p:nvSpPr>
        <p:spPr>
          <a:xfrm>
            <a:off x="7660050" y="2854350"/>
            <a:ext cx="681900" cy="342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20"/>
          <p:cNvSpPr txBox="1">
            <a:spLocks noGrp="1"/>
          </p:cNvSpPr>
          <p:nvPr>
            <p:ph type="subTitle" idx="3"/>
          </p:nvPr>
        </p:nvSpPr>
        <p:spPr>
          <a:xfrm>
            <a:off x="2399988" y="2193700"/>
            <a:ext cx="2058000" cy="4641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b="1">
                <a:solidFill>
                  <a:srgbClr val="CC3F3A"/>
                </a:solidFill>
              </a:defRPr>
            </a:lvl1pPr>
            <a:lvl2pPr lvl="1" algn="ctr" rtl="0">
              <a:spcBef>
                <a:spcPts val="0"/>
              </a:spcBef>
              <a:spcAft>
                <a:spcPts val="0"/>
              </a:spcAft>
              <a:buNone/>
              <a:defRPr sz="1800" b="1">
                <a:solidFill>
                  <a:srgbClr val="CC3F3A"/>
                </a:solidFill>
              </a:defRPr>
            </a:lvl2pPr>
            <a:lvl3pPr lvl="2" algn="ctr" rtl="0">
              <a:spcBef>
                <a:spcPts val="0"/>
              </a:spcBef>
              <a:spcAft>
                <a:spcPts val="0"/>
              </a:spcAft>
              <a:buNone/>
              <a:defRPr sz="1800" b="1">
                <a:solidFill>
                  <a:srgbClr val="CC3F3A"/>
                </a:solidFill>
              </a:defRPr>
            </a:lvl3pPr>
            <a:lvl4pPr lvl="3" algn="ctr" rtl="0">
              <a:spcBef>
                <a:spcPts val="0"/>
              </a:spcBef>
              <a:spcAft>
                <a:spcPts val="0"/>
              </a:spcAft>
              <a:buNone/>
              <a:defRPr sz="1800" b="1">
                <a:solidFill>
                  <a:srgbClr val="CC3F3A"/>
                </a:solidFill>
              </a:defRPr>
            </a:lvl4pPr>
            <a:lvl5pPr lvl="4" algn="ctr" rtl="0">
              <a:spcBef>
                <a:spcPts val="0"/>
              </a:spcBef>
              <a:spcAft>
                <a:spcPts val="0"/>
              </a:spcAft>
              <a:buNone/>
              <a:defRPr sz="1800" b="1">
                <a:solidFill>
                  <a:srgbClr val="CC3F3A"/>
                </a:solidFill>
              </a:defRPr>
            </a:lvl5pPr>
            <a:lvl6pPr lvl="5" algn="ctr" rtl="0">
              <a:spcBef>
                <a:spcPts val="0"/>
              </a:spcBef>
              <a:spcAft>
                <a:spcPts val="0"/>
              </a:spcAft>
              <a:buNone/>
              <a:defRPr sz="1800" b="1">
                <a:solidFill>
                  <a:srgbClr val="CC3F3A"/>
                </a:solidFill>
              </a:defRPr>
            </a:lvl6pPr>
            <a:lvl7pPr lvl="6" algn="ctr" rtl="0">
              <a:spcBef>
                <a:spcPts val="0"/>
              </a:spcBef>
              <a:spcAft>
                <a:spcPts val="0"/>
              </a:spcAft>
              <a:buNone/>
              <a:defRPr sz="1800" b="1">
                <a:solidFill>
                  <a:srgbClr val="CC3F3A"/>
                </a:solidFill>
              </a:defRPr>
            </a:lvl7pPr>
            <a:lvl8pPr lvl="7" algn="ctr" rtl="0">
              <a:spcBef>
                <a:spcPts val="0"/>
              </a:spcBef>
              <a:spcAft>
                <a:spcPts val="0"/>
              </a:spcAft>
              <a:buNone/>
              <a:defRPr sz="1800" b="1">
                <a:solidFill>
                  <a:srgbClr val="CC3F3A"/>
                </a:solidFill>
              </a:defRPr>
            </a:lvl8pPr>
            <a:lvl9pPr lvl="8" algn="ctr" rtl="0">
              <a:spcBef>
                <a:spcPts val="0"/>
              </a:spcBef>
              <a:spcAft>
                <a:spcPts val="0"/>
              </a:spcAft>
              <a:buNone/>
              <a:defRPr sz="1800" b="1">
                <a:solidFill>
                  <a:srgbClr val="CC3F3A"/>
                </a:solidFill>
              </a:defRPr>
            </a:lvl9pPr>
          </a:lstStyle>
          <a:p>
            <a:endParaRPr/>
          </a:p>
        </p:txBody>
      </p:sp>
      <p:sp>
        <p:nvSpPr>
          <p:cNvPr id="168" name="Google Shape;168;p20"/>
          <p:cNvSpPr txBox="1">
            <a:spLocks noGrp="1"/>
          </p:cNvSpPr>
          <p:nvPr>
            <p:ph type="subTitle" idx="4"/>
          </p:nvPr>
        </p:nvSpPr>
        <p:spPr>
          <a:xfrm>
            <a:off x="2399988" y="2987150"/>
            <a:ext cx="1962900" cy="128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rgbClr val="999999"/>
                </a:solidFill>
              </a:defRPr>
            </a:lvl1pPr>
            <a:lvl2pPr lvl="1" algn="ctr" rtl="0">
              <a:spcBef>
                <a:spcPts val="0"/>
              </a:spcBef>
              <a:spcAft>
                <a:spcPts val="0"/>
              </a:spcAft>
              <a:buNone/>
              <a:defRPr sz="1400">
                <a:solidFill>
                  <a:srgbClr val="999999"/>
                </a:solidFill>
              </a:defRPr>
            </a:lvl2pPr>
            <a:lvl3pPr lvl="2" algn="ctr" rtl="0">
              <a:spcBef>
                <a:spcPts val="0"/>
              </a:spcBef>
              <a:spcAft>
                <a:spcPts val="0"/>
              </a:spcAft>
              <a:buNone/>
              <a:defRPr sz="1400">
                <a:solidFill>
                  <a:srgbClr val="999999"/>
                </a:solidFill>
              </a:defRPr>
            </a:lvl3pPr>
            <a:lvl4pPr lvl="3" algn="ctr" rtl="0">
              <a:spcBef>
                <a:spcPts val="0"/>
              </a:spcBef>
              <a:spcAft>
                <a:spcPts val="0"/>
              </a:spcAft>
              <a:buNone/>
              <a:defRPr sz="1400">
                <a:solidFill>
                  <a:srgbClr val="999999"/>
                </a:solidFill>
              </a:defRPr>
            </a:lvl4pPr>
            <a:lvl5pPr lvl="4" algn="ctr" rtl="0">
              <a:spcBef>
                <a:spcPts val="0"/>
              </a:spcBef>
              <a:spcAft>
                <a:spcPts val="0"/>
              </a:spcAft>
              <a:buNone/>
              <a:defRPr sz="1400">
                <a:solidFill>
                  <a:srgbClr val="999999"/>
                </a:solidFill>
              </a:defRPr>
            </a:lvl5pPr>
            <a:lvl6pPr lvl="5" algn="ctr" rtl="0">
              <a:spcBef>
                <a:spcPts val="0"/>
              </a:spcBef>
              <a:spcAft>
                <a:spcPts val="0"/>
              </a:spcAft>
              <a:buNone/>
              <a:defRPr sz="1400">
                <a:solidFill>
                  <a:srgbClr val="999999"/>
                </a:solidFill>
              </a:defRPr>
            </a:lvl6pPr>
            <a:lvl7pPr lvl="6" algn="ctr" rtl="0">
              <a:spcBef>
                <a:spcPts val="0"/>
              </a:spcBef>
              <a:spcAft>
                <a:spcPts val="0"/>
              </a:spcAft>
              <a:buNone/>
              <a:defRPr sz="1400">
                <a:solidFill>
                  <a:srgbClr val="999999"/>
                </a:solidFill>
              </a:defRPr>
            </a:lvl7pPr>
            <a:lvl8pPr lvl="7" algn="ctr" rtl="0">
              <a:spcBef>
                <a:spcPts val="0"/>
              </a:spcBef>
              <a:spcAft>
                <a:spcPts val="0"/>
              </a:spcAft>
              <a:buNone/>
              <a:defRPr sz="1400">
                <a:solidFill>
                  <a:srgbClr val="999999"/>
                </a:solidFill>
              </a:defRPr>
            </a:lvl8pPr>
            <a:lvl9pPr lvl="8" algn="ctr" rtl="0">
              <a:spcBef>
                <a:spcPts val="0"/>
              </a:spcBef>
              <a:spcAft>
                <a:spcPts val="0"/>
              </a:spcAft>
              <a:buNone/>
              <a:defRPr sz="1400">
                <a:solidFill>
                  <a:srgbClr val="999999"/>
                </a:solidFill>
              </a:defRPr>
            </a:lvl9pPr>
          </a:lstStyle>
          <a:p>
            <a:endParaRPr/>
          </a:p>
        </p:txBody>
      </p:sp>
      <p:sp>
        <p:nvSpPr>
          <p:cNvPr id="169" name="Google Shape;169;p20"/>
          <p:cNvSpPr txBox="1">
            <a:spLocks noGrp="1"/>
          </p:cNvSpPr>
          <p:nvPr>
            <p:ph type="subTitle" idx="5"/>
          </p:nvPr>
        </p:nvSpPr>
        <p:spPr>
          <a:xfrm>
            <a:off x="4685975" y="2193700"/>
            <a:ext cx="2058000" cy="4641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b="1">
                <a:solidFill>
                  <a:srgbClr val="CC3F3A"/>
                </a:solidFill>
              </a:defRPr>
            </a:lvl1pPr>
            <a:lvl2pPr lvl="1" algn="ctr" rtl="0">
              <a:spcBef>
                <a:spcPts val="0"/>
              </a:spcBef>
              <a:spcAft>
                <a:spcPts val="0"/>
              </a:spcAft>
              <a:buNone/>
              <a:defRPr sz="1800" b="1">
                <a:solidFill>
                  <a:srgbClr val="CC3F3A"/>
                </a:solidFill>
              </a:defRPr>
            </a:lvl2pPr>
            <a:lvl3pPr lvl="2" algn="ctr" rtl="0">
              <a:spcBef>
                <a:spcPts val="0"/>
              </a:spcBef>
              <a:spcAft>
                <a:spcPts val="0"/>
              </a:spcAft>
              <a:buNone/>
              <a:defRPr sz="1800" b="1">
                <a:solidFill>
                  <a:srgbClr val="CC3F3A"/>
                </a:solidFill>
              </a:defRPr>
            </a:lvl3pPr>
            <a:lvl4pPr lvl="3" algn="ctr" rtl="0">
              <a:spcBef>
                <a:spcPts val="0"/>
              </a:spcBef>
              <a:spcAft>
                <a:spcPts val="0"/>
              </a:spcAft>
              <a:buNone/>
              <a:defRPr sz="1800" b="1">
                <a:solidFill>
                  <a:srgbClr val="CC3F3A"/>
                </a:solidFill>
              </a:defRPr>
            </a:lvl4pPr>
            <a:lvl5pPr lvl="4" algn="ctr" rtl="0">
              <a:spcBef>
                <a:spcPts val="0"/>
              </a:spcBef>
              <a:spcAft>
                <a:spcPts val="0"/>
              </a:spcAft>
              <a:buNone/>
              <a:defRPr sz="1800" b="1">
                <a:solidFill>
                  <a:srgbClr val="CC3F3A"/>
                </a:solidFill>
              </a:defRPr>
            </a:lvl5pPr>
            <a:lvl6pPr lvl="5" algn="ctr" rtl="0">
              <a:spcBef>
                <a:spcPts val="0"/>
              </a:spcBef>
              <a:spcAft>
                <a:spcPts val="0"/>
              </a:spcAft>
              <a:buNone/>
              <a:defRPr sz="1800" b="1">
                <a:solidFill>
                  <a:srgbClr val="CC3F3A"/>
                </a:solidFill>
              </a:defRPr>
            </a:lvl6pPr>
            <a:lvl7pPr lvl="6" algn="ctr" rtl="0">
              <a:spcBef>
                <a:spcPts val="0"/>
              </a:spcBef>
              <a:spcAft>
                <a:spcPts val="0"/>
              </a:spcAft>
              <a:buNone/>
              <a:defRPr sz="1800" b="1">
                <a:solidFill>
                  <a:srgbClr val="CC3F3A"/>
                </a:solidFill>
              </a:defRPr>
            </a:lvl7pPr>
            <a:lvl8pPr lvl="7" algn="ctr" rtl="0">
              <a:spcBef>
                <a:spcPts val="0"/>
              </a:spcBef>
              <a:spcAft>
                <a:spcPts val="0"/>
              </a:spcAft>
              <a:buNone/>
              <a:defRPr sz="1800" b="1">
                <a:solidFill>
                  <a:srgbClr val="CC3F3A"/>
                </a:solidFill>
              </a:defRPr>
            </a:lvl8pPr>
            <a:lvl9pPr lvl="8" algn="ctr" rtl="0">
              <a:spcBef>
                <a:spcPts val="0"/>
              </a:spcBef>
              <a:spcAft>
                <a:spcPts val="0"/>
              </a:spcAft>
              <a:buNone/>
              <a:defRPr sz="1800" b="1">
                <a:solidFill>
                  <a:srgbClr val="CC3F3A"/>
                </a:solidFill>
              </a:defRPr>
            </a:lvl9pPr>
          </a:lstStyle>
          <a:p>
            <a:endParaRPr/>
          </a:p>
        </p:txBody>
      </p:sp>
      <p:sp>
        <p:nvSpPr>
          <p:cNvPr id="170" name="Google Shape;170;p20"/>
          <p:cNvSpPr txBox="1">
            <a:spLocks noGrp="1"/>
          </p:cNvSpPr>
          <p:nvPr>
            <p:ph type="subTitle" idx="6"/>
          </p:nvPr>
        </p:nvSpPr>
        <p:spPr>
          <a:xfrm>
            <a:off x="4685975" y="2987150"/>
            <a:ext cx="1962900" cy="128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rgbClr val="999999"/>
                </a:solidFill>
              </a:defRPr>
            </a:lvl1pPr>
            <a:lvl2pPr lvl="1" algn="ctr" rtl="0">
              <a:spcBef>
                <a:spcPts val="0"/>
              </a:spcBef>
              <a:spcAft>
                <a:spcPts val="0"/>
              </a:spcAft>
              <a:buNone/>
              <a:defRPr sz="1400">
                <a:solidFill>
                  <a:srgbClr val="999999"/>
                </a:solidFill>
              </a:defRPr>
            </a:lvl2pPr>
            <a:lvl3pPr lvl="2" algn="ctr" rtl="0">
              <a:spcBef>
                <a:spcPts val="0"/>
              </a:spcBef>
              <a:spcAft>
                <a:spcPts val="0"/>
              </a:spcAft>
              <a:buNone/>
              <a:defRPr sz="1400">
                <a:solidFill>
                  <a:srgbClr val="999999"/>
                </a:solidFill>
              </a:defRPr>
            </a:lvl3pPr>
            <a:lvl4pPr lvl="3" algn="ctr" rtl="0">
              <a:spcBef>
                <a:spcPts val="0"/>
              </a:spcBef>
              <a:spcAft>
                <a:spcPts val="0"/>
              </a:spcAft>
              <a:buNone/>
              <a:defRPr sz="1400">
                <a:solidFill>
                  <a:srgbClr val="999999"/>
                </a:solidFill>
              </a:defRPr>
            </a:lvl4pPr>
            <a:lvl5pPr lvl="4" algn="ctr" rtl="0">
              <a:spcBef>
                <a:spcPts val="0"/>
              </a:spcBef>
              <a:spcAft>
                <a:spcPts val="0"/>
              </a:spcAft>
              <a:buNone/>
              <a:defRPr sz="1400">
                <a:solidFill>
                  <a:srgbClr val="999999"/>
                </a:solidFill>
              </a:defRPr>
            </a:lvl5pPr>
            <a:lvl6pPr lvl="5" algn="ctr" rtl="0">
              <a:spcBef>
                <a:spcPts val="0"/>
              </a:spcBef>
              <a:spcAft>
                <a:spcPts val="0"/>
              </a:spcAft>
              <a:buNone/>
              <a:defRPr sz="1400">
                <a:solidFill>
                  <a:srgbClr val="999999"/>
                </a:solidFill>
              </a:defRPr>
            </a:lvl6pPr>
            <a:lvl7pPr lvl="6" algn="ctr" rtl="0">
              <a:spcBef>
                <a:spcPts val="0"/>
              </a:spcBef>
              <a:spcAft>
                <a:spcPts val="0"/>
              </a:spcAft>
              <a:buNone/>
              <a:defRPr sz="1400">
                <a:solidFill>
                  <a:srgbClr val="999999"/>
                </a:solidFill>
              </a:defRPr>
            </a:lvl7pPr>
            <a:lvl8pPr lvl="7" algn="ctr" rtl="0">
              <a:spcBef>
                <a:spcPts val="0"/>
              </a:spcBef>
              <a:spcAft>
                <a:spcPts val="0"/>
              </a:spcAft>
              <a:buNone/>
              <a:defRPr sz="1400">
                <a:solidFill>
                  <a:srgbClr val="999999"/>
                </a:solidFill>
              </a:defRPr>
            </a:lvl8pPr>
            <a:lvl9pPr lvl="8" algn="ctr" rtl="0">
              <a:spcBef>
                <a:spcPts val="0"/>
              </a:spcBef>
              <a:spcAft>
                <a:spcPts val="0"/>
              </a:spcAft>
              <a:buNone/>
              <a:defRPr sz="1400">
                <a:solidFill>
                  <a:srgbClr val="999999"/>
                </a:solidFill>
              </a:defRPr>
            </a:lvl9pPr>
          </a:lstStyle>
          <a:p>
            <a:endParaRPr/>
          </a:p>
        </p:txBody>
      </p:sp>
      <p:sp>
        <p:nvSpPr>
          <p:cNvPr id="171" name="Google Shape;171;p20"/>
          <p:cNvSpPr txBox="1">
            <a:spLocks noGrp="1"/>
          </p:cNvSpPr>
          <p:nvPr>
            <p:ph type="subTitle" idx="7"/>
          </p:nvPr>
        </p:nvSpPr>
        <p:spPr>
          <a:xfrm>
            <a:off x="6971950" y="2193700"/>
            <a:ext cx="2058000" cy="4641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b="1">
                <a:solidFill>
                  <a:srgbClr val="CC3F3A"/>
                </a:solidFill>
              </a:defRPr>
            </a:lvl1pPr>
            <a:lvl2pPr lvl="1" algn="ctr" rtl="0">
              <a:spcBef>
                <a:spcPts val="0"/>
              </a:spcBef>
              <a:spcAft>
                <a:spcPts val="0"/>
              </a:spcAft>
              <a:buNone/>
              <a:defRPr sz="1800" b="1">
                <a:solidFill>
                  <a:srgbClr val="CC3F3A"/>
                </a:solidFill>
              </a:defRPr>
            </a:lvl2pPr>
            <a:lvl3pPr lvl="2" algn="ctr" rtl="0">
              <a:spcBef>
                <a:spcPts val="0"/>
              </a:spcBef>
              <a:spcAft>
                <a:spcPts val="0"/>
              </a:spcAft>
              <a:buNone/>
              <a:defRPr sz="1800" b="1">
                <a:solidFill>
                  <a:srgbClr val="CC3F3A"/>
                </a:solidFill>
              </a:defRPr>
            </a:lvl3pPr>
            <a:lvl4pPr lvl="3" algn="ctr" rtl="0">
              <a:spcBef>
                <a:spcPts val="0"/>
              </a:spcBef>
              <a:spcAft>
                <a:spcPts val="0"/>
              </a:spcAft>
              <a:buNone/>
              <a:defRPr sz="1800" b="1">
                <a:solidFill>
                  <a:srgbClr val="CC3F3A"/>
                </a:solidFill>
              </a:defRPr>
            </a:lvl4pPr>
            <a:lvl5pPr lvl="4" algn="ctr" rtl="0">
              <a:spcBef>
                <a:spcPts val="0"/>
              </a:spcBef>
              <a:spcAft>
                <a:spcPts val="0"/>
              </a:spcAft>
              <a:buNone/>
              <a:defRPr sz="1800" b="1">
                <a:solidFill>
                  <a:srgbClr val="CC3F3A"/>
                </a:solidFill>
              </a:defRPr>
            </a:lvl5pPr>
            <a:lvl6pPr lvl="5" algn="ctr" rtl="0">
              <a:spcBef>
                <a:spcPts val="0"/>
              </a:spcBef>
              <a:spcAft>
                <a:spcPts val="0"/>
              </a:spcAft>
              <a:buNone/>
              <a:defRPr sz="1800" b="1">
                <a:solidFill>
                  <a:srgbClr val="CC3F3A"/>
                </a:solidFill>
              </a:defRPr>
            </a:lvl6pPr>
            <a:lvl7pPr lvl="6" algn="ctr" rtl="0">
              <a:spcBef>
                <a:spcPts val="0"/>
              </a:spcBef>
              <a:spcAft>
                <a:spcPts val="0"/>
              </a:spcAft>
              <a:buNone/>
              <a:defRPr sz="1800" b="1">
                <a:solidFill>
                  <a:srgbClr val="CC3F3A"/>
                </a:solidFill>
              </a:defRPr>
            </a:lvl7pPr>
            <a:lvl8pPr lvl="7" algn="ctr" rtl="0">
              <a:spcBef>
                <a:spcPts val="0"/>
              </a:spcBef>
              <a:spcAft>
                <a:spcPts val="0"/>
              </a:spcAft>
              <a:buNone/>
              <a:defRPr sz="1800" b="1">
                <a:solidFill>
                  <a:srgbClr val="CC3F3A"/>
                </a:solidFill>
              </a:defRPr>
            </a:lvl8pPr>
            <a:lvl9pPr lvl="8" algn="ctr" rtl="0">
              <a:spcBef>
                <a:spcPts val="0"/>
              </a:spcBef>
              <a:spcAft>
                <a:spcPts val="0"/>
              </a:spcAft>
              <a:buNone/>
              <a:defRPr sz="1800" b="1">
                <a:solidFill>
                  <a:srgbClr val="CC3F3A"/>
                </a:solidFill>
              </a:defRPr>
            </a:lvl9pPr>
          </a:lstStyle>
          <a:p>
            <a:endParaRPr/>
          </a:p>
        </p:txBody>
      </p:sp>
      <p:sp>
        <p:nvSpPr>
          <p:cNvPr id="172" name="Google Shape;172;p20"/>
          <p:cNvSpPr txBox="1">
            <a:spLocks noGrp="1"/>
          </p:cNvSpPr>
          <p:nvPr>
            <p:ph type="subTitle" idx="8"/>
          </p:nvPr>
        </p:nvSpPr>
        <p:spPr>
          <a:xfrm>
            <a:off x="6971950" y="2987150"/>
            <a:ext cx="1962900" cy="128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rgbClr val="999999"/>
                </a:solidFill>
              </a:defRPr>
            </a:lvl1pPr>
            <a:lvl2pPr lvl="1" algn="ctr" rtl="0">
              <a:spcBef>
                <a:spcPts val="0"/>
              </a:spcBef>
              <a:spcAft>
                <a:spcPts val="0"/>
              </a:spcAft>
              <a:buNone/>
              <a:defRPr sz="1400">
                <a:solidFill>
                  <a:srgbClr val="999999"/>
                </a:solidFill>
              </a:defRPr>
            </a:lvl2pPr>
            <a:lvl3pPr lvl="2" algn="ctr" rtl="0">
              <a:spcBef>
                <a:spcPts val="0"/>
              </a:spcBef>
              <a:spcAft>
                <a:spcPts val="0"/>
              </a:spcAft>
              <a:buNone/>
              <a:defRPr sz="1400">
                <a:solidFill>
                  <a:srgbClr val="999999"/>
                </a:solidFill>
              </a:defRPr>
            </a:lvl3pPr>
            <a:lvl4pPr lvl="3" algn="ctr" rtl="0">
              <a:spcBef>
                <a:spcPts val="0"/>
              </a:spcBef>
              <a:spcAft>
                <a:spcPts val="0"/>
              </a:spcAft>
              <a:buNone/>
              <a:defRPr sz="1400">
                <a:solidFill>
                  <a:srgbClr val="999999"/>
                </a:solidFill>
              </a:defRPr>
            </a:lvl4pPr>
            <a:lvl5pPr lvl="4" algn="ctr" rtl="0">
              <a:spcBef>
                <a:spcPts val="0"/>
              </a:spcBef>
              <a:spcAft>
                <a:spcPts val="0"/>
              </a:spcAft>
              <a:buNone/>
              <a:defRPr sz="1400">
                <a:solidFill>
                  <a:srgbClr val="999999"/>
                </a:solidFill>
              </a:defRPr>
            </a:lvl5pPr>
            <a:lvl6pPr lvl="5" algn="ctr" rtl="0">
              <a:spcBef>
                <a:spcPts val="0"/>
              </a:spcBef>
              <a:spcAft>
                <a:spcPts val="0"/>
              </a:spcAft>
              <a:buNone/>
              <a:defRPr sz="1400">
                <a:solidFill>
                  <a:srgbClr val="999999"/>
                </a:solidFill>
              </a:defRPr>
            </a:lvl6pPr>
            <a:lvl7pPr lvl="6" algn="ctr" rtl="0">
              <a:spcBef>
                <a:spcPts val="0"/>
              </a:spcBef>
              <a:spcAft>
                <a:spcPts val="0"/>
              </a:spcAft>
              <a:buNone/>
              <a:defRPr sz="1400">
                <a:solidFill>
                  <a:srgbClr val="999999"/>
                </a:solidFill>
              </a:defRPr>
            </a:lvl7pPr>
            <a:lvl8pPr lvl="7" algn="ctr" rtl="0">
              <a:spcBef>
                <a:spcPts val="0"/>
              </a:spcBef>
              <a:spcAft>
                <a:spcPts val="0"/>
              </a:spcAft>
              <a:buNone/>
              <a:defRPr sz="1400">
                <a:solidFill>
                  <a:srgbClr val="999999"/>
                </a:solidFill>
              </a:defRPr>
            </a:lvl8pPr>
            <a:lvl9pPr lvl="8" algn="ctr" rtl="0">
              <a:spcBef>
                <a:spcPts val="0"/>
              </a:spcBef>
              <a:spcAft>
                <a:spcPts val="0"/>
              </a:spcAft>
              <a:buNone/>
              <a:defRPr sz="1400">
                <a:solidFill>
                  <a:srgbClr val="999999"/>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slide with title" type="title">
  <p:cSld name="TITLE">
    <p:spTree>
      <p:nvGrpSpPr>
        <p:cNvPr id="1" name="Shape 16"/>
        <p:cNvGrpSpPr/>
        <p:nvPr/>
      </p:nvGrpSpPr>
      <p:grpSpPr>
        <a:xfrm>
          <a:off x="0" y="0"/>
          <a:ext cx="0" cy="0"/>
          <a:chOff x="0" y="0"/>
          <a:chExt cx="0" cy="0"/>
        </a:xfrm>
      </p:grpSpPr>
      <p:sp>
        <p:nvSpPr>
          <p:cNvPr id="17" name="Google Shape;17;p3"/>
          <p:cNvSpPr/>
          <p:nvPr/>
        </p:nvSpPr>
        <p:spPr>
          <a:xfrm>
            <a:off x="2247325" y="4679400"/>
            <a:ext cx="6896700" cy="464100"/>
          </a:xfrm>
          <a:prstGeom prst="rect">
            <a:avLst/>
          </a:prstGeom>
          <a:solidFill>
            <a:srgbClr val="4343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3"/>
          <p:cNvSpPr/>
          <p:nvPr/>
        </p:nvSpPr>
        <p:spPr>
          <a:xfrm>
            <a:off x="-9100" y="4285400"/>
            <a:ext cx="2865900" cy="858000"/>
          </a:xfrm>
          <a:prstGeom prst="rect">
            <a:avLst/>
          </a:prstGeom>
          <a:solidFill>
            <a:srgbClr val="CC3F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3"/>
          <p:cNvSpPr txBox="1">
            <a:spLocks noGrp="1"/>
          </p:cNvSpPr>
          <p:nvPr>
            <p:ph type="ctrTitle"/>
          </p:nvPr>
        </p:nvSpPr>
        <p:spPr>
          <a:xfrm>
            <a:off x="548800" y="994750"/>
            <a:ext cx="6694200" cy="1512900"/>
          </a:xfrm>
          <a:prstGeom prst="rect">
            <a:avLst/>
          </a:prstGeom>
          <a:noFill/>
          <a:ln>
            <a:noFill/>
          </a:ln>
        </p:spPr>
        <p:txBody>
          <a:bodyPr spcFirstLastPara="1" wrap="square" lIns="91425" tIns="91425" rIns="91425" bIns="91425" anchor="b" anchorCtr="0">
            <a:noAutofit/>
          </a:bodyPr>
          <a:lstStyle>
            <a:lvl1pPr lvl="0">
              <a:lnSpc>
                <a:spcPct val="100000"/>
              </a:lnSpc>
              <a:spcBef>
                <a:spcPts val="0"/>
              </a:spcBef>
              <a:spcAft>
                <a:spcPts val="0"/>
              </a:spcAft>
              <a:buClr>
                <a:srgbClr val="434343"/>
              </a:buClr>
              <a:buSzPts val="5200"/>
              <a:buNone/>
              <a:defRPr sz="5200">
                <a:solidFill>
                  <a:srgbClr val="434343"/>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0" name="Google Shape;20;p3"/>
          <p:cNvSpPr/>
          <p:nvPr/>
        </p:nvSpPr>
        <p:spPr>
          <a:xfrm>
            <a:off x="-9100" y="-9100"/>
            <a:ext cx="2865900" cy="464100"/>
          </a:xfrm>
          <a:prstGeom prst="rect">
            <a:avLst/>
          </a:prstGeom>
          <a:solidFill>
            <a:srgbClr val="4343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3"/>
          <p:cNvSpPr/>
          <p:nvPr/>
        </p:nvSpPr>
        <p:spPr>
          <a:xfrm>
            <a:off x="2247325" y="-18200"/>
            <a:ext cx="6896700" cy="282000"/>
          </a:xfrm>
          <a:prstGeom prst="rect">
            <a:avLst/>
          </a:prstGeom>
          <a:solidFill>
            <a:srgbClr val="CC3F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3"/>
          <p:cNvSpPr txBox="1">
            <a:spLocks noGrp="1"/>
          </p:cNvSpPr>
          <p:nvPr>
            <p:ph type="subTitle" idx="1"/>
          </p:nvPr>
        </p:nvSpPr>
        <p:spPr>
          <a:xfrm>
            <a:off x="548800" y="2667225"/>
            <a:ext cx="3047100" cy="309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999999"/>
                </a:solidFill>
              </a:defRPr>
            </a:lvl1pPr>
            <a:lvl2pPr lvl="1" rtl="0">
              <a:spcBef>
                <a:spcPts val="0"/>
              </a:spcBef>
              <a:spcAft>
                <a:spcPts val="0"/>
              </a:spcAft>
              <a:buNone/>
              <a:defRPr>
                <a:solidFill>
                  <a:srgbClr val="999999"/>
                </a:solidFill>
              </a:defRPr>
            </a:lvl2pPr>
            <a:lvl3pPr lvl="2" rtl="0">
              <a:spcBef>
                <a:spcPts val="0"/>
              </a:spcBef>
              <a:spcAft>
                <a:spcPts val="0"/>
              </a:spcAft>
              <a:buNone/>
              <a:defRPr>
                <a:solidFill>
                  <a:srgbClr val="999999"/>
                </a:solidFill>
              </a:defRPr>
            </a:lvl3pPr>
            <a:lvl4pPr lvl="3" rtl="0">
              <a:spcBef>
                <a:spcPts val="0"/>
              </a:spcBef>
              <a:spcAft>
                <a:spcPts val="0"/>
              </a:spcAft>
              <a:buNone/>
              <a:defRPr>
                <a:solidFill>
                  <a:srgbClr val="999999"/>
                </a:solidFill>
              </a:defRPr>
            </a:lvl4pPr>
            <a:lvl5pPr lvl="4" rtl="0">
              <a:spcBef>
                <a:spcPts val="0"/>
              </a:spcBef>
              <a:spcAft>
                <a:spcPts val="0"/>
              </a:spcAft>
              <a:buNone/>
              <a:defRPr>
                <a:solidFill>
                  <a:srgbClr val="999999"/>
                </a:solidFill>
              </a:defRPr>
            </a:lvl5pPr>
            <a:lvl6pPr lvl="5" rtl="0">
              <a:spcBef>
                <a:spcPts val="0"/>
              </a:spcBef>
              <a:spcAft>
                <a:spcPts val="0"/>
              </a:spcAft>
              <a:buNone/>
              <a:defRPr>
                <a:solidFill>
                  <a:srgbClr val="999999"/>
                </a:solidFill>
              </a:defRPr>
            </a:lvl6pPr>
            <a:lvl7pPr lvl="6" rtl="0">
              <a:spcBef>
                <a:spcPts val="0"/>
              </a:spcBef>
              <a:spcAft>
                <a:spcPts val="0"/>
              </a:spcAft>
              <a:buNone/>
              <a:defRPr>
                <a:solidFill>
                  <a:srgbClr val="999999"/>
                </a:solidFill>
              </a:defRPr>
            </a:lvl7pPr>
            <a:lvl8pPr lvl="7" rtl="0">
              <a:spcBef>
                <a:spcPts val="0"/>
              </a:spcBef>
              <a:spcAft>
                <a:spcPts val="0"/>
              </a:spcAft>
              <a:buNone/>
              <a:defRPr>
                <a:solidFill>
                  <a:srgbClr val="999999"/>
                </a:solidFill>
              </a:defRPr>
            </a:lvl8pPr>
            <a:lvl9pPr lvl="8" rtl="0">
              <a:spcBef>
                <a:spcPts val="0"/>
              </a:spcBef>
              <a:spcAft>
                <a:spcPts val="0"/>
              </a:spcAft>
              <a:buNone/>
              <a:defRPr>
                <a:solidFill>
                  <a:srgbClr val="999999"/>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White slide with two columns">
  <p:cSld name="CUSTOM_6">
    <p:spTree>
      <p:nvGrpSpPr>
        <p:cNvPr id="1" name="Shape 173"/>
        <p:cNvGrpSpPr/>
        <p:nvPr/>
      </p:nvGrpSpPr>
      <p:grpSpPr>
        <a:xfrm>
          <a:off x="0" y="0"/>
          <a:ext cx="0" cy="0"/>
          <a:chOff x="0" y="0"/>
          <a:chExt cx="0" cy="0"/>
        </a:xfrm>
      </p:grpSpPr>
      <p:sp>
        <p:nvSpPr>
          <p:cNvPr id="174" name="Google Shape;174;p21"/>
          <p:cNvSpPr txBox="1">
            <a:spLocks noGrp="1"/>
          </p:cNvSpPr>
          <p:nvPr>
            <p:ph type="title"/>
          </p:nvPr>
        </p:nvSpPr>
        <p:spPr>
          <a:xfrm>
            <a:off x="706200" y="2807225"/>
            <a:ext cx="3629400" cy="572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CC3F3A"/>
              </a:buClr>
              <a:buSzPts val="2800"/>
              <a:buNone/>
              <a:defRPr>
                <a:solidFill>
                  <a:srgbClr val="CC3F3A"/>
                </a:solidFill>
              </a:defRPr>
            </a:lvl1pPr>
            <a:lvl2pPr lvl="1" algn="ctr">
              <a:lnSpc>
                <a:spcPct val="100000"/>
              </a:lnSpc>
              <a:spcBef>
                <a:spcPts val="0"/>
              </a:spcBef>
              <a:spcAft>
                <a:spcPts val="0"/>
              </a:spcAft>
              <a:buClr>
                <a:srgbClr val="CC3F3A"/>
              </a:buClr>
              <a:buSzPts val="2800"/>
              <a:buNone/>
              <a:defRPr>
                <a:solidFill>
                  <a:srgbClr val="CC3F3A"/>
                </a:solidFill>
              </a:defRPr>
            </a:lvl2pPr>
            <a:lvl3pPr lvl="2" algn="ctr">
              <a:lnSpc>
                <a:spcPct val="100000"/>
              </a:lnSpc>
              <a:spcBef>
                <a:spcPts val="0"/>
              </a:spcBef>
              <a:spcAft>
                <a:spcPts val="0"/>
              </a:spcAft>
              <a:buClr>
                <a:srgbClr val="CC3F3A"/>
              </a:buClr>
              <a:buSzPts val="2800"/>
              <a:buNone/>
              <a:defRPr>
                <a:solidFill>
                  <a:srgbClr val="CC3F3A"/>
                </a:solidFill>
              </a:defRPr>
            </a:lvl3pPr>
            <a:lvl4pPr lvl="3" algn="ctr">
              <a:lnSpc>
                <a:spcPct val="100000"/>
              </a:lnSpc>
              <a:spcBef>
                <a:spcPts val="0"/>
              </a:spcBef>
              <a:spcAft>
                <a:spcPts val="0"/>
              </a:spcAft>
              <a:buClr>
                <a:srgbClr val="CC3F3A"/>
              </a:buClr>
              <a:buSzPts val="2800"/>
              <a:buNone/>
              <a:defRPr>
                <a:solidFill>
                  <a:srgbClr val="CC3F3A"/>
                </a:solidFill>
              </a:defRPr>
            </a:lvl4pPr>
            <a:lvl5pPr lvl="4" algn="ctr">
              <a:lnSpc>
                <a:spcPct val="100000"/>
              </a:lnSpc>
              <a:spcBef>
                <a:spcPts val="0"/>
              </a:spcBef>
              <a:spcAft>
                <a:spcPts val="0"/>
              </a:spcAft>
              <a:buClr>
                <a:srgbClr val="CC3F3A"/>
              </a:buClr>
              <a:buSzPts val="2800"/>
              <a:buNone/>
              <a:defRPr>
                <a:solidFill>
                  <a:srgbClr val="CC3F3A"/>
                </a:solidFill>
              </a:defRPr>
            </a:lvl5pPr>
            <a:lvl6pPr lvl="5" algn="ctr">
              <a:lnSpc>
                <a:spcPct val="100000"/>
              </a:lnSpc>
              <a:spcBef>
                <a:spcPts val="0"/>
              </a:spcBef>
              <a:spcAft>
                <a:spcPts val="0"/>
              </a:spcAft>
              <a:buClr>
                <a:srgbClr val="CC3F3A"/>
              </a:buClr>
              <a:buSzPts val="2800"/>
              <a:buNone/>
              <a:defRPr>
                <a:solidFill>
                  <a:srgbClr val="CC3F3A"/>
                </a:solidFill>
              </a:defRPr>
            </a:lvl6pPr>
            <a:lvl7pPr lvl="6" algn="ctr">
              <a:lnSpc>
                <a:spcPct val="100000"/>
              </a:lnSpc>
              <a:spcBef>
                <a:spcPts val="0"/>
              </a:spcBef>
              <a:spcAft>
                <a:spcPts val="0"/>
              </a:spcAft>
              <a:buClr>
                <a:srgbClr val="CC3F3A"/>
              </a:buClr>
              <a:buSzPts val="2800"/>
              <a:buNone/>
              <a:defRPr>
                <a:solidFill>
                  <a:srgbClr val="CC3F3A"/>
                </a:solidFill>
              </a:defRPr>
            </a:lvl7pPr>
            <a:lvl8pPr lvl="7" algn="ctr">
              <a:lnSpc>
                <a:spcPct val="100000"/>
              </a:lnSpc>
              <a:spcBef>
                <a:spcPts val="0"/>
              </a:spcBef>
              <a:spcAft>
                <a:spcPts val="0"/>
              </a:spcAft>
              <a:buClr>
                <a:srgbClr val="CC3F3A"/>
              </a:buClr>
              <a:buSzPts val="2800"/>
              <a:buNone/>
              <a:defRPr>
                <a:solidFill>
                  <a:srgbClr val="CC3F3A"/>
                </a:solidFill>
              </a:defRPr>
            </a:lvl8pPr>
            <a:lvl9pPr lvl="8" algn="ctr">
              <a:lnSpc>
                <a:spcPct val="100000"/>
              </a:lnSpc>
              <a:spcBef>
                <a:spcPts val="0"/>
              </a:spcBef>
              <a:spcAft>
                <a:spcPts val="0"/>
              </a:spcAft>
              <a:buClr>
                <a:srgbClr val="CC3F3A"/>
              </a:buClr>
              <a:buSzPts val="2800"/>
              <a:buNone/>
              <a:defRPr>
                <a:solidFill>
                  <a:srgbClr val="CC3F3A"/>
                </a:solidFill>
              </a:defRPr>
            </a:lvl9pPr>
          </a:lstStyle>
          <a:p>
            <a:endParaRPr/>
          </a:p>
        </p:txBody>
      </p:sp>
      <p:sp>
        <p:nvSpPr>
          <p:cNvPr id="175" name="Google Shape;175;p21"/>
          <p:cNvSpPr txBox="1">
            <a:spLocks noGrp="1"/>
          </p:cNvSpPr>
          <p:nvPr>
            <p:ph type="title" idx="2"/>
          </p:nvPr>
        </p:nvSpPr>
        <p:spPr>
          <a:xfrm>
            <a:off x="4808275" y="2807225"/>
            <a:ext cx="3629400" cy="572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CC3F3A"/>
              </a:buClr>
              <a:buSzPts val="2800"/>
              <a:buNone/>
              <a:defRPr>
                <a:solidFill>
                  <a:srgbClr val="CC3F3A"/>
                </a:solidFill>
              </a:defRPr>
            </a:lvl1pPr>
            <a:lvl2pPr lvl="1" algn="ctr">
              <a:lnSpc>
                <a:spcPct val="100000"/>
              </a:lnSpc>
              <a:spcBef>
                <a:spcPts val="0"/>
              </a:spcBef>
              <a:spcAft>
                <a:spcPts val="0"/>
              </a:spcAft>
              <a:buClr>
                <a:srgbClr val="CC3F3A"/>
              </a:buClr>
              <a:buSzPts val="2800"/>
              <a:buNone/>
              <a:defRPr>
                <a:solidFill>
                  <a:srgbClr val="CC3F3A"/>
                </a:solidFill>
              </a:defRPr>
            </a:lvl2pPr>
            <a:lvl3pPr lvl="2" algn="ctr">
              <a:lnSpc>
                <a:spcPct val="100000"/>
              </a:lnSpc>
              <a:spcBef>
                <a:spcPts val="0"/>
              </a:spcBef>
              <a:spcAft>
                <a:spcPts val="0"/>
              </a:spcAft>
              <a:buClr>
                <a:srgbClr val="CC3F3A"/>
              </a:buClr>
              <a:buSzPts val="2800"/>
              <a:buNone/>
              <a:defRPr>
                <a:solidFill>
                  <a:srgbClr val="CC3F3A"/>
                </a:solidFill>
              </a:defRPr>
            </a:lvl3pPr>
            <a:lvl4pPr lvl="3" algn="ctr">
              <a:lnSpc>
                <a:spcPct val="100000"/>
              </a:lnSpc>
              <a:spcBef>
                <a:spcPts val="0"/>
              </a:spcBef>
              <a:spcAft>
                <a:spcPts val="0"/>
              </a:spcAft>
              <a:buClr>
                <a:srgbClr val="CC3F3A"/>
              </a:buClr>
              <a:buSzPts val="2800"/>
              <a:buNone/>
              <a:defRPr>
                <a:solidFill>
                  <a:srgbClr val="CC3F3A"/>
                </a:solidFill>
              </a:defRPr>
            </a:lvl4pPr>
            <a:lvl5pPr lvl="4" algn="ctr">
              <a:lnSpc>
                <a:spcPct val="100000"/>
              </a:lnSpc>
              <a:spcBef>
                <a:spcPts val="0"/>
              </a:spcBef>
              <a:spcAft>
                <a:spcPts val="0"/>
              </a:spcAft>
              <a:buClr>
                <a:srgbClr val="CC3F3A"/>
              </a:buClr>
              <a:buSzPts val="2800"/>
              <a:buNone/>
              <a:defRPr>
                <a:solidFill>
                  <a:srgbClr val="CC3F3A"/>
                </a:solidFill>
              </a:defRPr>
            </a:lvl5pPr>
            <a:lvl6pPr lvl="5" algn="ctr">
              <a:lnSpc>
                <a:spcPct val="100000"/>
              </a:lnSpc>
              <a:spcBef>
                <a:spcPts val="0"/>
              </a:spcBef>
              <a:spcAft>
                <a:spcPts val="0"/>
              </a:spcAft>
              <a:buClr>
                <a:srgbClr val="CC3F3A"/>
              </a:buClr>
              <a:buSzPts val="2800"/>
              <a:buNone/>
              <a:defRPr>
                <a:solidFill>
                  <a:srgbClr val="CC3F3A"/>
                </a:solidFill>
              </a:defRPr>
            </a:lvl6pPr>
            <a:lvl7pPr lvl="6" algn="ctr">
              <a:lnSpc>
                <a:spcPct val="100000"/>
              </a:lnSpc>
              <a:spcBef>
                <a:spcPts val="0"/>
              </a:spcBef>
              <a:spcAft>
                <a:spcPts val="0"/>
              </a:spcAft>
              <a:buClr>
                <a:srgbClr val="CC3F3A"/>
              </a:buClr>
              <a:buSzPts val="2800"/>
              <a:buNone/>
              <a:defRPr>
                <a:solidFill>
                  <a:srgbClr val="CC3F3A"/>
                </a:solidFill>
              </a:defRPr>
            </a:lvl7pPr>
            <a:lvl8pPr lvl="7" algn="ctr">
              <a:lnSpc>
                <a:spcPct val="100000"/>
              </a:lnSpc>
              <a:spcBef>
                <a:spcPts val="0"/>
              </a:spcBef>
              <a:spcAft>
                <a:spcPts val="0"/>
              </a:spcAft>
              <a:buClr>
                <a:srgbClr val="CC3F3A"/>
              </a:buClr>
              <a:buSzPts val="2800"/>
              <a:buNone/>
              <a:defRPr>
                <a:solidFill>
                  <a:srgbClr val="CC3F3A"/>
                </a:solidFill>
              </a:defRPr>
            </a:lvl8pPr>
            <a:lvl9pPr lvl="8" algn="ctr">
              <a:lnSpc>
                <a:spcPct val="100000"/>
              </a:lnSpc>
              <a:spcBef>
                <a:spcPts val="0"/>
              </a:spcBef>
              <a:spcAft>
                <a:spcPts val="0"/>
              </a:spcAft>
              <a:buClr>
                <a:srgbClr val="CC3F3A"/>
              </a:buClr>
              <a:buSzPts val="2800"/>
              <a:buNone/>
              <a:defRPr>
                <a:solidFill>
                  <a:srgbClr val="CC3F3A"/>
                </a:solidFill>
              </a:defRPr>
            </a:lvl9pPr>
          </a:lstStyle>
          <a:p>
            <a:endParaRPr/>
          </a:p>
        </p:txBody>
      </p:sp>
      <p:sp>
        <p:nvSpPr>
          <p:cNvPr id="176" name="Google Shape;176;p21"/>
          <p:cNvSpPr/>
          <p:nvPr/>
        </p:nvSpPr>
        <p:spPr>
          <a:xfrm>
            <a:off x="2147233" y="3379925"/>
            <a:ext cx="747600" cy="34200"/>
          </a:xfrm>
          <a:prstGeom prst="rect">
            <a:avLst/>
          </a:prstGeom>
          <a:solidFill>
            <a:srgbClr val="CC3F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21"/>
          <p:cNvSpPr/>
          <p:nvPr/>
        </p:nvSpPr>
        <p:spPr>
          <a:xfrm>
            <a:off x="6249183" y="3379925"/>
            <a:ext cx="747600" cy="34200"/>
          </a:xfrm>
          <a:prstGeom prst="rect">
            <a:avLst/>
          </a:prstGeom>
          <a:solidFill>
            <a:srgbClr val="CC3F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21"/>
          <p:cNvSpPr txBox="1">
            <a:spLocks noGrp="1"/>
          </p:cNvSpPr>
          <p:nvPr>
            <p:ph type="subTitle" idx="1"/>
          </p:nvPr>
        </p:nvSpPr>
        <p:spPr>
          <a:xfrm>
            <a:off x="768750" y="3414125"/>
            <a:ext cx="3504300" cy="128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rgbClr val="999999"/>
                </a:solidFill>
              </a:defRPr>
            </a:lvl1pPr>
            <a:lvl2pPr lvl="1" algn="ctr" rtl="0">
              <a:spcBef>
                <a:spcPts val="0"/>
              </a:spcBef>
              <a:spcAft>
                <a:spcPts val="0"/>
              </a:spcAft>
              <a:buNone/>
              <a:defRPr sz="1400">
                <a:solidFill>
                  <a:srgbClr val="999999"/>
                </a:solidFill>
              </a:defRPr>
            </a:lvl2pPr>
            <a:lvl3pPr lvl="2" algn="ctr" rtl="0">
              <a:spcBef>
                <a:spcPts val="0"/>
              </a:spcBef>
              <a:spcAft>
                <a:spcPts val="0"/>
              </a:spcAft>
              <a:buNone/>
              <a:defRPr sz="1400">
                <a:solidFill>
                  <a:srgbClr val="999999"/>
                </a:solidFill>
              </a:defRPr>
            </a:lvl3pPr>
            <a:lvl4pPr lvl="3" algn="ctr" rtl="0">
              <a:spcBef>
                <a:spcPts val="0"/>
              </a:spcBef>
              <a:spcAft>
                <a:spcPts val="0"/>
              </a:spcAft>
              <a:buNone/>
              <a:defRPr sz="1400">
                <a:solidFill>
                  <a:srgbClr val="999999"/>
                </a:solidFill>
              </a:defRPr>
            </a:lvl4pPr>
            <a:lvl5pPr lvl="4" algn="ctr" rtl="0">
              <a:spcBef>
                <a:spcPts val="0"/>
              </a:spcBef>
              <a:spcAft>
                <a:spcPts val="0"/>
              </a:spcAft>
              <a:buNone/>
              <a:defRPr sz="1400">
                <a:solidFill>
                  <a:srgbClr val="999999"/>
                </a:solidFill>
              </a:defRPr>
            </a:lvl5pPr>
            <a:lvl6pPr lvl="5" algn="ctr" rtl="0">
              <a:spcBef>
                <a:spcPts val="0"/>
              </a:spcBef>
              <a:spcAft>
                <a:spcPts val="0"/>
              </a:spcAft>
              <a:buNone/>
              <a:defRPr sz="1400">
                <a:solidFill>
                  <a:srgbClr val="999999"/>
                </a:solidFill>
              </a:defRPr>
            </a:lvl6pPr>
            <a:lvl7pPr lvl="6" algn="ctr" rtl="0">
              <a:spcBef>
                <a:spcPts val="0"/>
              </a:spcBef>
              <a:spcAft>
                <a:spcPts val="0"/>
              </a:spcAft>
              <a:buNone/>
              <a:defRPr sz="1400">
                <a:solidFill>
                  <a:srgbClr val="999999"/>
                </a:solidFill>
              </a:defRPr>
            </a:lvl7pPr>
            <a:lvl8pPr lvl="7" algn="ctr" rtl="0">
              <a:spcBef>
                <a:spcPts val="0"/>
              </a:spcBef>
              <a:spcAft>
                <a:spcPts val="0"/>
              </a:spcAft>
              <a:buNone/>
              <a:defRPr sz="1400">
                <a:solidFill>
                  <a:srgbClr val="999999"/>
                </a:solidFill>
              </a:defRPr>
            </a:lvl8pPr>
            <a:lvl9pPr lvl="8" algn="ctr" rtl="0">
              <a:spcBef>
                <a:spcPts val="0"/>
              </a:spcBef>
              <a:spcAft>
                <a:spcPts val="0"/>
              </a:spcAft>
              <a:buNone/>
              <a:defRPr sz="1400">
                <a:solidFill>
                  <a:srgbClr val="999999"/>
                </a:solidFill>
              </a:defRPr>
            </a:lvl9pPr>
          </a:lstStyle>
          <a:p>
            <a:endParaRPr/>
          </a:p>
        </p:txBody>
      </p:sp>
      <p:sp>
        <p:nvSpPr>
          <p:cNvPr id="179" name="Google Shape;179;p21"/>
          <p:cNvSpPr txBox="1">
            <a:spLocks noGrp="1"/>
          </p:cNvSpPr>
          <p:nvPr>
            <p:ph type="subTitle" idx="3"/>
          </p:nvPr>
        </p:nvSpPr>
        <p:spPr>
          <a:xfrm>
            <a:off x="4870825" y="3414125"/>
            <a:ext cx="3504300" cy="128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rgbClr val="999999"/>
                </a:solidFill>
              </a:defRPr>
            </a:lvl1pPr>
            <a:lvl2pPr lvl="1" algn="ctr" rtl="0">
              <a:spcBef>
                <a:spcPts val="0"/>
              </a:spcBef>
              <a:spcAft>
                <a:spcPts val="0"/>
              </a:spcAft>
              <a:buNone/>
              <a:defRPr sz="1400">
                <a:solidFill>
                  <a:srgbClr val="999999"/>
                </a:solidFill>
              </a:defRPr>
            </a:lvl2pPr>
            <a:lvl3pPr lvl="2" algn="ctr" rtl="0">
              <a:spcBef>
                <a:spcPts val="0"/>
              </a:spcBef>
              <a:spcAft>
                <a:spcPts val="0"/>
              </a:spcAft>
              <a:buNone/>
              <a:defRPr sz="1400">
                <a:solidFill>
                  <a:srgbClr val="999999"/>
                </a:solidFill>
              </a:defRPr>
            </a:lvl3pPr>
            <a:lvl4pPr lvl="3" algn="ctr" rtl="0">
              <a:spcBef>
                <a:spcPts val="0"/>
              </a:spcBef>
              <a:spcAft>
                <a:spcPts val="0"/>
              </a:spcAft>
              <a:buNone/>
              <a:defRPr sz="1400">
                <a:solidFill>
                  <a:srgbClr val="999999"/>
                </a:solidFill>
              </a:defRPr>
            </a:lvl4pPr>
            <a:lvl5pPr lvl="4" algn="ctr" rtl="0">
              <a:spcBef>
                <a:spcPts val="0"/>
              </a:spcBef>
              <a:spcAft>
                <a:spcPts val="0"/>
              </a:spcAft>
              <a:buNone/>
              <a:defRPr sz="1400">
                <a:solidFill>
                  <a:srgbClr val="999999"/>
                </a:solidFill>
              </a:defRPr>
            </a:lvl5pPr>
            <a:lvl6pPr lvl="5" algn="ctr" rtl="0">
              <a:spcBef>
                <a:spcPts val="0"/>
              </a:spcBef>
              <a:spcAft>
                <a:spcPts val="0"/>
              </a:spcAft>
              <a:buNone/>
              <a:defRPr sz="1400">
                <a:solidFill>
                  <a:srgbClr val="999999"/>
                </a:solidFill>
              </a:defRPr>
            </a:lvl6pPr>
            <a:lvl7pPr lvl="6" algn="ctr" rtl="0">
              <a:spcBef>
                <a:spcPts val="0"/>
              </a:spcBef>
              <a:spcAft>
                <a:spcPts val="0"/>
              </a:spcAft>
              <a:buNone/>
              <a:defRPr sz="1400">
                <a:solidFill>
                  <a:srgbClr val="999999"/>
                </a:solidFill>
              </a:defRPr>
            </a:lvl7pPr>
            <a:lvl8pPr lvl="7" algn="ctr" rtl="0">
              <a:spcBef>
                <a:spcPts val="0"/>
              </a:spcBef>
              <a:spcAft>
                <a:spcPts val="0"/>
              </a:spcAft>
              <a:buNone/>
              <a:defRPr sz="1400">
                <a:solidFill>
                  <a:srgbClr val="999999"/>
                </a:solidFill>
              </a:defRPr>
            </a:lvl8pPr>
            <a:lvl9pPr lvl="8" algn="ctr" rtl="0">
              <a:spcBef>
                <a:spcPts val="0"/>
              </a:spcBef>
              <a:spcAft>
                <a:spcPts val="0"/>
              </a:spcAft>
              <a:buNone/>
              <a:defRPr sz="1400">
                <a:solidFill>
                  <a:srgbClr val="999999"/>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xt slide with red title">
  <p:cSld name="CUSTOM_1">
    <p:spTree>
      <p:nvGrpSpPr>
        <p:cNvPr id="1" name="Shape 180"/>
        <p:cNvGrpSpPr/>
        <p:nvPr/>
      </p:nvGrpSpPr>
      <p:grpSpPr>
        <a:xfrm>
          <a:off x="0" y="0"/>
          <a:ext cx="0" cy="0"/>
          <a:chOff x="0" y="0"/>
          <a:chExt cx="0" cy="0"/>
        </a:xfrm>
      </p:grpSpPr>
      <p:sp>
        <p:nvSpPr>
          <p:cNvPr id="181" name="Google Shape;181;p22"/>
          <p:cNvSpPr/>
          <p:nvPr/>
        </p:nvSpPr>
        <p:spPr>
          <a:xfrm>
            <a:off x="2247325" y="4679400"/>
            <a:ext cx="6896700" cy="464100"/>
          </a:xfrm>
          <a:prstGeom prst="rect">
            <a:avLst/>
          </a:prstGeom>
          <a:solidFill>
            <a:srgbClr val="4343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22"/>
          <p:cNvSpPr/>
          <p:nvPr/>
        </p:nvSpPr>
        <p:spPr>
          <a:xfrm>
            <a:off x="-9100" y="4285400"/>
            <a:ext cx="2865900" cy="858000"/>
          </a:xfrm>
          <a:prstGeom prst="rect">
            <a:avLst/>
          </a:prstGeom>
          <a:solidFill>
            <a:srgbClr val="CC3F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a:t>
            </a:fld>
            <a:endParaRPr/>
          </a:p>
        </p:txBody>
      </p:sp>
      <p:sp>
        <p:nvSpPr>
          <p:cNvPr id="184" name="Google Shape;184;p22"/>
          <p:cNvSpPr txBox="1">
            <a:spLocks noGrp="1"/>
          </p:cNvSpPr>
          <p:nvPr>
            <p:ph type="subTitle" idx="1"/>
          </p:nvPr>
        </p:nvSpPr>
        <p:spPr>
          <a:xfrm>
            <a:off x="798800" y="2248125"/>
            <a:ext cx="3139500" cy="1286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999999"/>
                </a:solidFill>
              </a:defRPr>
            </a:lvl1pPr>
            <a:lvl2pPr lvl="1" rtl="0">
              <a:spcBef>
                <a:spcPts val="0"/>
              </a:spcBef>
              <a:spcAft>
                <a:spcPts val="0"/>
              </a:spcAft>
              <a:buNone/>
              <a:defRPr sz="1200">
                <a:solidFill>
                  <a:srgbClr val="999999"/>
                </a:solidFill>
              </a:defRPr>
            </a:lvl2pPr>
            <a:lvl3pPr lvl="2" rtl="0">
              <a:spcBef>
                <a:spcPts val="0"/>
              </a:spcBef>
              <a:spcAft>
                <a:spcPts val="0"/>
              </a:spcAft>
              <a:buNone/>
              <a:defRPr sz="1200">
                <a:solidFill>
                  <a:srgbClr val="999999"/>
                </a:solidFill>
              </a:defRPr>
            </a:lvl3pPr>
            <a:lvl4pPr lvl="3" rtl="0">
              <a:spcBef>
                <a:spcPts val="0"/>
              </a:spcBef>
              <a:spcAft>
                <a:spcPts val="0"/>
              </a:spcAft>
              <a:buNone/>
              <a:defRPr sz="1200">
                <a:solidFill>
                  <a:srgbClr val="999999"/>
                </a:solidFill>
              </a:defRPr>
            </a:lvl4pPr>
            <a:lvl5pPr lvl="4" rtl="0">
              <a:spcBef>
                <a:spcPts val="0"/>
              </a:spcBef>
              <a:spcAft>
                <a:spcPts val="0"/>
              </a:spcAft>
              <a:buNone/>
              <a:defRPr sz="1200">
                <a:solidFill>
                  <a:srgbClr val="999999"/>
                </a:solidFill>
              </a:defRPr>
            </a:lvl5pPr>
            <a:lvl6pPr lvl="5" rtl="0">
              <a:spcBef>
                <a:spcPts val="0"/>
              </a:spcBef>
              <a:spcAft>
                <a:spcPts val="0"/>
              </a:spcAft>
              <a:buNone/>
              <a:defRPr sz="1200">
                <a:solidFill>
                  <a:srgbClr val="999999"/>
                </a:solidFill>
              </a:defRPr>
            </a:lvl6pPr>
            <a:lvl7pPr lvl="6" rtl="0">
              <a:spcBef>
                <a:spcPts val="0"/>
              </a:spcBef>
              <a:spcAft>
                <a:spcPts val="0"/>
              </a:spcAft>
              <a:buNone/>
              <a:defRPr sz="1200">
                <a:solidFill>
                  <a:srgbClr val="999999"/>
                </a:solidFill>
              </a:defRPr>
            </a:lvl7pPr>
            <a:lvl8pPr lvl="7" rtl="0">
              <a:spcBef>
                <a:spcPts val="0"/>
              </a:spcBef>
              <a:spcAft>
                <a:spcPts val="0"/>
              </a:spcAft>
              <a:buNone/>
              <a:defRPr sz="1200">
                <a:solidFill>
                  <a:srgbClr val="999999"/>
                </a:solidFill>
              </a:defRPr>
            </a:lvl8pPr>
            <a:lvl9pPr lvl="8" rtl="0">
              <a:spcBef>
                <a:spcPts val="0"/>
              </a:spcBef>
              <a:spcAft>
                <a:spcPts val="0"/>
              </a:spcAft>
              <a:buNone/>
              <a:defRPr sz="1200">
                <a:solidFill>
                  <a:srgbClr val="999999"/>
                </a:solidFill>
              </a:defRPr>
            </a:lvl9pPr>
          </a:lstStyle>
          <a:p>
            <a:endParaRPr/>
          </a:p>
        </p:txBody>
      </p:sp>
      <p:sp>
        <p:nvSpPr>
          <p:cNvPr id="185" name="Google Shape;185;p22"/>
          <p:cNvSpPr txBox="1">
            <a:spLocks noGrp="1"/>
          </p:cNvSpPr>
          <p:nvPr>
            <p:ph type="title"/>
          </p:nvPr>
        </p:nvSpPr>
        <p:spPr>
          <a:xfrm>
            <a:off x="798800" y="1583075"/>
            <a:ext cx="3427800" cy="572700"/>
          </a:xfrm>
          <a:prstGeom prst="rect">
            <a:avLst/>
          </a:prstGeom>
          <a:noFill/>
          <a:ln>
            <a:noFill/>
          </a:ln>
        </p:spPr>
        <p:txBody>
          <a:bodyPr spcFirstLastPara="1" wrap="square" lIns="91425" tIns="91425" rIns="91425" bIns="91425" anchor="b" anchorCtr="0">
            <a:noAutofit/>
          </a:bodyPr>
          <a:lstStyle>
            <a:lvl1pPr lvl="0" rtl="0">
              <a:lnSpc>
                <a:spcPct val="100000"/>
              </a:lnSpc>
              <a:spcBef>
                <a:spcPts val="0"/>
              </a:spcBef>
              <a:spcAft>
                <a:spcPts val="0"/>
              </a:spcAft>
              <a:buSzPts val="2800"/>
              <a:buNone/>
              <a:defRPr>
                <a:solidFill>
                  <a:srgbClr val="CC3F3A"/>
                </a:solidFill>
              </a:defRPr>
            </a:lvl1pPr>
            <a:lvl2pPr lvl="1" rtl="0">
              <a:lnSpc>
                <a:spcPct val="100000"/>
              </a:lnSpc>
              <a:spcBef>
                <a:spcPts val="0"/>
              </a:spcBef>
              <a:spcAft>
                <a:spcPts val="0"/>
              </a:spcAft>
              <a:buSzPts val="2800"/>
              <a:buNone/>
              <a:defRPr>
                <a:solidFill>
                  <a:srgbClr val="CC3F3A"/>
                </a:solidFill>
              </a:defRPr>
            </a:lvl2pPr>
            <a:lvl3pPr lvl="2" rtl="0">
              <a:lnSpc>
                <a:spcPct val="100000"/>
              </a:lnSpc>
              <a:spcBef>
                <a:spcPts val="0"/>
              </a:spcBef>
              <a:spcAft>
                <a:spcPts val="0"/>
              </a:spcAft>
              <a:buSzPts val="2800"/>
              <a:buNone/>
              <a:defRPr>
                <a:solidFill>
                  <a:srgbClr val="CC3F3A"/>
                </a:solidFill>
              </a:defRPr>
            </a:lvl3pPr>
            <a:lvl4pPr lvl="3" rtl="0">
              <a:lnSpc>
                <a:spcPct val="100000"/>
              </a:lnSpc>
              <a:spcBef>
                <a:spcPts val="0"/>
              </a:spcBef>
              <a:spcAft>
                <a:spcPts val="0"/>
              </a:spcAft>
              <a:buSzPts val="2800"/>
              <a:buNone/>
              <a:defRPr>
                <a:solidFill>
                  <a:srgbClr val="CC3F3A"/>
                </a:solidFill>
              </a:defRPr>
            </a:lvl4pPr>
            <a:lvl5pPr lvl="4" rtl="0">
              <a:lnSpc>
                <a:spcPct val="100000"/>
              </a:lnSpc>
              <a:spcBef>
                <a:spcPts val="0"/>
              </a:spcBef>
              <a:spcAft>
                <a:spcPts val="0"/>
              </a:spcAft>
              <a:buSzPts val="2800"/>
              <a:buNone/>
              <a:defRPr>
                <a:solidFill>
                  <a:srgbClr val="CC3F3A"/>
                </a:solidFill>
              </a:defRPr>
            </a:lvl5pPr>
            <a:lvl6pPr lvl="5" rtl="0">
              <a:lnSpc>
                <a:spcPct val="100000"/>
              </a:lnSpc>
              <a:spcBef>
                <a:spcPts val="0"/>
              </a:spcBef>
              <a:spcAft>
                <a:spcPts val="0"/>
              </a:spcAft>
              <a:buSzPts val="2800"/>
              <a:buNone/>
              <a:defRPr>
                <a:solidFill>
                  <a:srgbClr val="CC3F3A"/>
                </a:solidFill>
              </a:defRPr>
            </a:lvl6pPr>
            <a:lvl7pPr lvl="6" rtl="0">
              <a:lnSpc>
                <a:spcPct val="100000"/>
              </a:lnSpc>
              <a:spcBef>
                <a:spcPts val="0"/>
              </a:spcBef>
              <a:spcAft>
                <a:spcPts val="0"/>
              </a:spcAft>
              <a:buSzPts val="2800"/>
              <a:buNone/>
              <a:defRPr>
                <a:solidFill>
                  <a:srgbClr val="CC3F3A"/>
                </a:solidFill>
              </a:defRPr>
            </a:lvl7pPr>
            <a:lvl8pPr lvl="7" rtl="0">
              <a:lnSpc>
                <a:spcPct val="100000"/>
              </a:lnSpc>
              <a:spcBef>
                <a:spcPts val="0"/>
              </a:spcBef>
              <a:spcAft>
                <a:spcPts val="0"/>
              </a:spcAft>
              <a:buSzPts val="2800"/>
              <a:buNone/>
              <a:defRPr>
                <a:solidFill>
                  <a:srgbClr val="CC3F3A"/>
                </a:solidFill>
              </a:defRPr>
            </a:lvl8pPr>
            <a:lvl9pPr lvl="8" rtl="0">
              <a:lnSpc>
                <a:spcPct val="100000"/>
              </a:lnSpc>
              <a:spcBef>
                <a:spcPts val="0"/>
              </a:spcBef>
              <a:spcAft>
                <a:spcPts val="0"/>
              </a:spcAft>
              <a:buSzPts val="2800"/>
              <a:buNone/>
              <a:defRPr>
                <a:solidFill>
                  <a:srgbClr val="CC3F3A"/>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Red and white slide">
  <p:cSld name="CUSTOM_7">
    <p:bg>
      <p:bgPr>
        <a:solidFill>
          <a:srgbClr val="CC3F3A"/>
        </a:solidFill>
        <a:effectLst/>
      </p:bgPr>
    </p:bg>
    <p:spTree>
      <p:nvGrpSpPr>
        <p:cNvPr id="1" name="Shape 186"/>
        <p:cNvGrpSpPr/>
        <p:nvPr/>
      </p:nvGrpSpPr>
      <p:grpSpPr>
        <a:xfrm>
          <a:off x="0" y="0"/>
          <a:ext cx="0" cy="0"/>
          <a:chOff x="0" y="0"/>
          <a:chExt cx="0" cy="0"/>
        </a:xfrm>
      </p:grpSpPr>
      <p:sp>
        <p:nvSpPr>
          <p:cNvPr id="187" name="Google Shape;187;p23"/>
          <p:cNvSpPr/>
          <p:nvPr/>
        </p:nvSpPr>
        <p:spPr>
          <a:xfrm>
            <a:off x="-125" y="0"/>
            <a:ext cx="9144000" cy="5143500"/>
          </a:xfrm>
          <a:prstGeom prst="parallelogram">
            <a:avLst>
              <a:gd name="adj" fmla="val 250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23"/>
          <p:cNvSpPr txBox="1">
            <a:spLocks noGrp="1"/>
          </p:cNvSpPr>
          <p:nvPr>
            <p:ph type="title"/>
          </p:nvPr>
        </p:nvSpPr>
        <p:spPr>
          <a:xfrm>
            <a:off x="1346550" y="1207450"/>
            <a:ext cx="6450900" cy="1183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434343"/>
              </a:buClr>
              <a:buSzPts val="4000"/>
              <a:buNone/>
              <a:defRPr sz="4000">
                <a:solidFill>
                  <a:srgbClr val="434343"/>
                </a:solidFill>
              </a:defRPr>
            </a:lvl1pPr>
            <a:lvl2pPr lvl="1" algn="ctr">
              <a:lnSpc>
                <a:spcPct val="100000"/>
              </a:lnSpc>
              <a:spcBef>
                <a:spcPts val="0"/>
              </a:spcBef>
              <a:spcAft>
                <a:spcPts val="0"/>
              </a:spcAft>
              <a:buClr>
                <a:srgbClr val="7F8D99"/>
              </a:buClr>
              <a:buSzPts val="4000"/>
              <a:buNone/>
              <a:defRPr sz="4000">
                <a:solidFill>
                  <a:srgbClr val="7F8D99"/>
                </a:solidFill>
              </a:defRPr>
            </a:lvl2pPr>
            <a:lvl3pPr lvl="2" algn="ctr">
              <a:lnSpc>
                <a:spcPct val="100000"/>
              </a:lnSpc>
              <a:spcBef>
                <a:spcPts val="0"/>
              </a:spcBef>
              <a:spcAft>
                <a:spcPts val="0"/>
              </a:spcAft>
              <a:buClr>
                <a:srgbClr val="7F8D99"/>
              </a:buClr>
              <a:buSzPts val="4000"/>
              <a:buNone/>
              <a:defRPr sz="4000">
                <a:solidFill>
                  <a:srgbClr val="7F8D99"/>
                </a:solidFill>
              </a:defRPr>
            </a:lvl3pPr>
            <a:lvl4pPr lvl="3" algn="ctr">
              <a:lnSpc>
                <a:spcPct val="100000"/>
              </a:lnSpc>
              <a:spcBef>
                <a:spcPts val="0"/>
              </a:spcBef>
              <a:spcAft>
                <a:spcPts val="0"/>
              </a:spcAft>
              <a:buClr>
                <a:srgbClr val="7F8D99"/>
              </a:buClr>
              <a:buSzPts val="4000"/>
              <a:buNone/>
              <a:defRPr sz="4000">
                <a:solidFill>
                  <a:srgbClr val="7F8D99"/>
                </a:solidFill>
              </a:defRPr>
            </a:lvl4pPr>
            <a:lvl5pPr lvl="4" algn="ctr">
              <a:lnSpc>
                <a:spcPct val="100000"/>
              </a:lnSpc>
              <a:spcBef>
                <a:spcPts val="0"/>
              </a:spcBef>
              <a:spcAft>
                <a:spcPts val="0"/>
              </a:spcAft>
              <a:buClr>
                <a:srgbClr val="7F8D99"/>
              </a:buClr>
              <a:buSzPts val="4000"/>
              <a:buNone/>
              <a:defRPr sz="4000">
                <a:solidFill>
                  <a:srgbClr val="7F8D99"/>
                </a:solidFill>
              </a:defRPr>
            </a:lvl5pPr>
            <a:lvl6pPr lvl="5" algn="ctr">
              <a:lnSpc>
                <a:spcPct val="100000"/>
              </a:lnSpc>
              <a:spcBef>
                <a:spcPts val="0"/>
              </a:spcBef>
              <a:spcAft>
                <a:spcPts val="0"/>
              </a:spcAft>
              <a:buClr>
                <a:srgbClr val="7F8D99"/>
              </a:buClr>
              <a:buSzPts val="4000"/>
              <a:buNone/>
              <a:defRPr sz="4000">
                <a:solidFill>
                  <a:srgbClr val="7F8D99"/>
                </a:solidFill>
              </a:defRPr>
            </a:lvl6pPr>
            <a:lvl7pPr lvl="6" algn="ctr">
              <a:lnSpc>
                <a:spcPct val="100000"/>
              </a:lnSpc>
              <a:spcBef>
                <a:spcPts val="0"/>
              </a:spcBef>
              <a:spcAft>
                <a:spcPts val="0"/>
              </a:spcAft>
              <a:buClr>
                <a:srgbClr val="7F8D99"/>
              </a:buClr>
              <a:buSzPts val="4000"/>
              <a:buNone/>
              <a:defRPr sz="4000">
                <a:solidFill>
                  <a:srgbClr val="7F8D99"/>
                </a:solidFill>
              </a:defRPr>
            </a:lvl7pPr>
            <a:lvl8pPr lvl="7" algn="ctr">
              <a:lnSpc>
                <a:spcPct val="100000"/>
              </a:lnSpc>
              <a:spcBef>
                <a:spcPts val="0"/>
              </a:spcBef>
              <a:spcAft>
                <a:spcPts val="0"/>
              </a:spcAft>
              <a:buClr>
                <a:srgbClr val="7F8D99"/>
              </a:buClr>
              <a:buSzPts val="4000"/>
              <a:buNone/>
              <a:defRPr sz="4000">
                <a:solidFill>
                  <a:srgbClr val="7F8D99"/>
                </a:solidFill>
              </a:defRPr>
            </a:lvl8pPr>
            <a:lvl9pPr lvl="8" algn="ctr">
              <a:lnSpc>
                <a:spcPct val="100000"/>
              </a:lnSpc>
              <a:spcBef>
                <a:spcPts val="0"/>
              </a:spcBef>
              <a:spcAft>
                <a:spcPts val="0"/>
              </a:spcAft>
              <a:buClr>
                <a:srgbClr val="7F8D99"/>
              </a:buClr>
              <a:buSzPts val="4000"/>
              <a:buNone/>
              <a:defRPr sz="4000">
                <a:solidFill>
                  <a:srgbClr val="7F8D99"/>
                </a:solidFill>
              </a:defRPr>
            </a:lvl9pPr>
          </a:lstStyle>
          <a:p>
            <a:endParaRPr/>
          </a:p>
        </p:txBody>
      </p:sp>
      <p:sp>
        <p:nvSpPr>
          <p:cNvPr id="189" name="Google Shape;189;p23"/>
          <p:cNvSpPr txBox="1">
            <a:spLocks noGrp="1"/>
          </p:cNvSpPr>
          <p:nvPr>
            <p:ph type="subTitle" idx="1"/>
          </p:nvPr>
        </p:nvSpPr>
        <p:spPr>
          <a:xfrm>
            <a:off x="1583525" y="2649650"/>
            <a:ext cx="5976900" cy="1286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rgbClr val="999999"/>
                </a:solidFill>
              </a:defRPr>
            </a:lvl1pPr>
            <a:lvl2pPr lvl="1" algn="ctr" rtl="0">
              <a:spcBef>
                <a:spcPts val="0"/>
              </a:spcBef>
              <a:spcAft>
                <a:spcPts val="0"/>
              </a:spcAft>
              <a:buNone/>
              <a:defRPr sz="2000">
                <a:solidFill>
                  <a:srgbClr val="999999"/>
                </a:solidFill>
              </a:defRPr>
            </a:lvl2pPr>
            <a:lvl3pPr lvl="2" algn="ctr" rtl="0">
              <a:spcBef>
                <a:spcPts val="0"/>
              </a:spcBef>
              <a:spcAft>
                <a:spcPts val="0"/>
              </a:spcAft>
              <a:buNone/>
              <a:defRPr sz="2000">
                <a:solidFill>
                  <a:srgbClr val="999999"/>
                </a:solidFill>
              </a:defRPr>
            </a:lvl3pPr>
            <a:lvl4pPr lvl="3" algn="ctr" rtl="0">
              <a:spcBef>
                <a:spcPts val="0"/>
              </a:spcBef>
              <a:spcAft>
                <a:spcPts val="0"/>
              </a:spcAft>
              <a:buNone/>
              <a:defRPr sz="2000">
                <a:solidFill>
                  <a:srgbClr val="999999"/>
                </a:solidFill>
              </a:defRPr>
            </a:lvl4pPr>
            <a:lvl5pPr lvl="4" algn="ctr" rtl="0">
              <a:spcBef>
                <a:spcPts val="0"/>
              </a:spcBef>
              <a:spcAft>
                <a:spcPts val="0"/>
              </a:spcAft>
              <a:buNone/>
              <a:defRPr sz="2000">
                <a:solidFill>
                  <a:srgbClr val="999999"/>
                </a:solidFill>
              </a:defRPr>
            </a:lvl5pPr>
            <a:lvl6pPr lvl="5" algn="ctr" rtl="0">
              <a:spcBef>
                <a:spcPts val="0"/>
              </a:spcBef>
              <a:spcAft>
                <a:spcPts val="0"/>
              </a:spcAft>
              <a:buNone/>
              <a:defRPr sz="2000">
                <a:solidFill>
                  <a:srgbClr val="999999"/>
                </a:solidFill>
              </a:defRPr>
            </a:lvl6pPr>
            <a:lvl7pPr lvl="6" algn="ctr" rtl="0">
              <a:spcBef>
                <a:spcPts val="0"/>
              </a:spcBef>
              <a:spcAft>
                <a:spcPts val="0"/>
              </a:spcAft>
              <a:buNone/>
              <a:defRPr sz="2000">
                <a:solidFill>
                  <a:srgbClr val="999999"/>
                </a:solidFill>
              </a:defRPr>
            </a:lvl7pPr>
            <a:lvl8pPr lvl="7" algn="ctr" rtl="0">
              <a:spcBef>
                <a:spcPts val="0"/>
              </a:spcBef>
              <a:spcAft>
                <a:spcPts val="0"/>
              </a:spcAft>
              <a:buNone/>
              <a:defRPr sz="2000">
                <a:solidFill>
                  <a:srgbClr val="999999"/>
                </a:solidFill>
              </a:defRPr>
            </a:lvl8pPr>
            <a:lvl9pPr lvl="8" algn="ctr" rtl="0">
              <a:spcBef>
                <a:spcPts val="0"/>
              </a:spcBef>
              <a:spcAft>
                <a:spcPts val="0"/>
              </a:spcAft>
              <a:buNone/>
              <a:defRPr sz="2000">
                <a:solidFill>
                  <a:srgbClr val="999999"/>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with title 1">
  <p:cSld name="TITLE_1">
    <p:spTree>
      <p:nvGrpSpPr>
        <p:cNvPr id="1" name="Shape 23"/>
        <p:cNvGrpSpPr/>
        <p:nvPr/>
      </p:nvGrpSpPr>
      <p:grpSpPr>
        <a:xfrm>
          <a:off x="0" y="0"/>
          <a:ext cx="0" cy="0"/>
          <a:chOff x="0" y="0"/>
          <a:chExt cx="0" cy="0"/>
        </a:xfrm>
      </p:grpSpPr>
      <p:sp>
        <p:nvSpPr>
          <p:cNvPr id="24" name="Google Shape;24;p4"/>
          <p:cNvSpPr/>
          <p:nvPr/>
        </p:nvSpPr>
        <p:spPr>
          <a:xfrm>
            <a:off x="2247325" y="4679400"/>
            <a:ext cx="6896700" cy="464100"/>
          </a:xfrm>
          <a:prstGeom prst="rect">
            <a:avLst/>
          </a:prstGeom>
          <a:solidFill>
            <a:srgbClr val="4343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4"/>
          <p:cNvSpPr/>
          <p:nvPr/>
        </p:nvSpPr>
        <p:spPr>
          <a:xfrm>
            <a:off x="-9100" y="4285400"/>
            <a:ext cx="2865900" cy="858000"/>
          </a:xfrm>
          <a:prstGeom prst="rect">
            <a:avLst/>
          </a:prstGeom>
          <a:solidFill>
            <a:srgbClr val="CC3F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4"/>
          <p:cNvSpPr/>
          <p:nvPr/>
        </p:nvSpPr>
        <p:spPr>
          <a:xfrm>
            <a:off x="-9100" y="-9100"/>
            <a:ext cx="2865900" cy="464100"/>
          </a:xfrm>
          <a:prstGeom prst="rect">
            <a:avLst/>
          </a:prstGeom>
          <a:solidFill>
            <a:srgbClr val="4343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4"/>
          <p:cNvSpPr/>
          <p:nvPr/>
        </p:nvSpPr>
        <p:spPr>
          <a:xfrm>
            <a:off x="2247325" y="-18200"/>
            <a:ext cx="6896700" cy="282000"/>
          </a:xfrm>
          <a:prstGeom prst="rect">
            <a:avLst/>
          </a:prstGeom>
          <a:solidFill>
            <a:srgbClr val="CC3F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4"/>
          <p:cNvSpPr txBox="1">
            <a:spLocks noGrp="1"/>
          </p:cNvSpPr>
          <p:nvPr>
            <p:ph type="title"/>
          </p:nvPr>
        </p:nvSpPr>
        <p:spPr>
          <a:xfrm>
            <a:off x="397325" y="1044300"/>
            <a:ext cx="8520600" cy="572700"/>
          </a:xfrm>
          <a:prstGeom prst="rect">
            <a:avLst/>
          </a:prstGeom>
          <a:noFill/>
          <a:ln>
            <a:noFill/>
          </a:ln>
        </p:spPr>
        <p:txBody>
          <a:bodyPr spcFirstLastPara="1" wrap="square" lIns="91425" tIns="91425" rIns="91425" bIns="91425" anchor="b" anchorCtr="0">
            <a:noAutofit/>
          </a:bodyPr>
          <a:lstStyle>
            <a:lvl1pPr lvl="0" rtl="0">
              <a:lnSpc>
                <a:spcPct val="100000"/>
              </a:lnSpc>
              <a:spcBef>
                <a:spcPts val="0"/>
              </a:spcBef>
              <a:spcAft>
                <a:spcPts val="0"/>
              </a:spcAft>
              <a:buClr>
                <a:srgbClr val="434343"/>
              </a:buClr>
              <a:buSzPts val="2800"/>
              <a:buNone/>
              <a:defRPr>
                <a:solidFill>
                  <a:srgbClr val="434343"/>
                </a:solidFill>
              </a:defRPr>
            </a:lvl1pPr>
            <a:lvl2pPr lvl="1" algn="ctr" rtl="0">
              <a:lnSpc>
                <a:spcPct val="100000"/>
              </a:lnSpc>
              <a:spcBef>
                <a:spcPts val="0"/>
              </a:spcBef>
              <a:spcAft>
                <a:spcPts val="0"/>
              </a:spcAft>
              <a:buSzPts val="2800"/>
              <a:buNone/>
              <a:defRPr/>
            </a:lvl2pPr>
            <a:lvl3pPr lvl="2" algn="ctr" rtl="0">
              <a:lnSpc>
                <a:spcPct val="100000"/>
              </a:lnSpc>
              <a:spcBef>
                <a:spcPts val="0"/>
              </a:spcBef>
              <a:spcAft>
                <a:spcPts val="0"/>
              </a:spcAft>
              <a:buSzPts val="2800"/>
              <a:buNone/>
              <a:defRPr/>
            </a:lvl3pPr>
            <a:lvl4pPr lvl="3" algn="ctr" rtl="0">
              <a:lnSpc>
                <a:spcPct val="100000"/>
              </a:lnSpc>
              <a:spcBef>
                <a:spcPts val="0"/>
              </a:spcBef>
              <a:spcAft>
                <a:spcPts val="0"/>
              </a:spcAft>
              <a:buSzPts val="2800"/>
              <a:buNone/>
              <a:defRPr/>
            </a:lvl4pPr>
            <a:lvl5pPr lvl="4" algn="ctr" rtl="0">
              <a:lnSpc>
                <a:spcPct val="100000"/>
              </a:lnSpc>
              <a:spcBef>
                <a:spcPts val="0"/>
              </a:spcBef>
              <a:spcAft>
                <a:spcPts val="0"/>
              </a:spcAft>
              <a:buSzPts val="2800"/>
              <a:buNone/>
              <a:defRPr/>
            </a:lvl5pPr>
            <a:lvl6pPr lvl="5" algn="ctr" rtl="0">
              <a:lnSpc>
                <a:spcPct val="100000"/>
              </a:lnSpc>
              <a:spcBef>
                <a:spcPts val="0"/>
              </a:spcBef>
              <a:spcAft>
                <a:spcPts val="0"/>
              </a:spcAft>
              <a:buSzPts val="2800"/>
              <a:buNone/>
              <a:defRPr/>
            </a:lvl6pPr>
            <a:lvl7pPr lvl="6" algn="ctr" rtl="0">
              <a:lnSpc>
                <a:spcPct val="100000"/>
              </a:lnSpc>
              <a:spcBef>
                <a:spcPts val="0"/>
              </a:spcBef>
              <a:spcAft>
                <a:spcPts val="0"/>
              </a:spcAft>
              <a:buSzPts val="2800"/>
              <a:buNone/>
              <a:defRPr/>
            </a:lvl7pPr>
            <a:lvl8pPr lvl="7" algn="ctr" rtl="0">
              <a:lnSpc>
                <a:spcPct val="100000"/>
              </a:lnSpc>
              <a:spcBef>
                <a:spcPts val="0"/>
              </a:spcBef>
              <a:spcAft>
                <a:spcPts val="0"/>
              </a:spcAft>
              <a:buSzPts val="2800"/>
              <a:buNone/>
              <a:defRPr/>
            </a:lvl8pPr>
            <a:lvl9pPr lvl="8" algn="ctr" rtl="0">
              <a:lnSpc>
                <a:spcPct val="100000"/>
              </a:lnSpc>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397334" y="1628200"/>
            <a:ext cx="6147600" cy="18780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Clr>
                <a:srgbClr val="999999"/>
              </a:buClr>
              <a:buSzPts val="1400"/>
              <a:buChar char="●"/>
              <a:defRPr sz="1400">
                <a:solidFill>
                  <a:srgbClr val="999999"/>
                </a:solidFill>
              </a:defRPr>
            </a:lvl1pPr>
            <a:lvl2pPr marL="914400" lvl="1" indent="-304800" algn="l" rtl="0">
              <a:lnSpc>
                <a:spcPct val="100000"/>
              </a:lnSpc>
              <a:spcBef>
                <a:spcPts val="0"/>
              </a:spcBef>
              <a:spcAft>
                <a:spcPts val="0"/>
              </a:spcAft>
              <a:buClr>
                <a:srgbClr val="999999"/>
              </a:buClr>
              <a:buSzPts val="1200"/>
              <a:buChar char="○"/>
              <a:defRPr sz="1200">
                <a:solidFill>
                  <a:srgbClr val="999999"/>
                </a:solidFill>
              </a:defRPr>
            </a:lvl2pPr>
            <a:lvl3pPr marL="1371600" lvl="2" indent="-304800" algn="l" rtl="0">
              <a:lnSpc>
                <a:spcPct val="100000"/>
              </a:lnSpc>
              <a:spcBef>
                <a:spcPts val="0"/>
              </a:spcBef>
              <a:spcAft>
                <a:spcPts val="0"/>
              </a:spcAft>
              <a:buClr>
                <a:srgbClr val="999999"/>
              </a:buClr>
              <a:buSzPts val="1200"/>
              <a:buChar char="■"/>
              <a:defRPr sz="1200">
                <a:solidFill>
                  <a:srgbClr val="999999"/>
                </a:solidFill>
              </a:defRPr>
            </a:lvl3pPr>
            <a:lvl4pPr marL="1828800" lvl="3" indent="-304800" algn="l" rtl="0">
              <a:lnSpc>
                <a:spcPct val="100000"/>
              </a:lnSpc>
              <a:spcBef>
                <a:spcPts val="0"/>
              </a:spcBef>
              <a:spcAft>
                <a:spcPts val="0"/>
              </a:spcAft>
              <a:buClr>
                <a:srgbClr val="999999"/>
              </a:buClr>
              <a:buSzPts val="1200"/>
              <a:buChar char="●"/>
              <a:defRPr sz="1200">
                <a:solidFill>
                  <a:srgbClr val="999999"/>
                </a:solidFill>
              </a:defRPr>
            </a:lvl4pPr>
            <a:lvl5pPr marL="2286000" lvl="4" indent="-304800" algn="l" rtl="0">
              <a:lnSpc>
                <a:spcPct val="100000"/>
              </a:lnSpc>
              <a:spcBef>
                <a:spcPts val="0"/>
              </a:spcBef>
              <a:spcAft>
                <a:spcPts val="0"/>
              </a:spcAft>
              <a:buClr>
                <a:srgbClr val="999999"/>
              </a:buClr>
              <a:buSzPts val="1200"/>
              <a:buChar char="○"/>
              <a:defRPr sz="1200">
                <a:solidFill>
                  <a:srgbClr val="999999"/>
                </a:solidFill>
              </a:defRPr>
            </a:lvl5pPr>
            <a:lvl6pPr marL="2743200" lvl="5" indent="-304800" algn="l" rtl="0">
              <a:lnSpc>
                <a:spcPct val="100000"/>
              </a:lnSpc>
              <a:spcBef>
                <a:spcPts val="0"/>
              </a:spcBef>
              <a:spcAft>
                <a:spcPts val="0"/>
              </a:spcAft>
              <a:buClr>
                <a:srgbClr val="999999"/>
              </a:buClr>
              <a:buSzPts val="1200"/>
              <a:buChar char="■"/>
              <a:defRPr sz="1200">
                <a:solidFill>
                  <a:srgbClr val="999999"/>
                </a:solidFill>
              </a:defRPr>
            </a:lvl6pPr>
            <a:lvl7pPr marL="3200400" lvl="6" indent="-304800" algn="l" rtl="0">
              <a:lnSpc>
                <a:spcPct val="100000"/>
              </a:lnSpc>
              <a:spcBef>
                <a:spcPts val="0"/>
              </a:spcBef>
              <a:spcAft>
                <a:spcPts val="0"/>
              </a:spcAft>
              <a:buClr>
                <a:srgbClr val="999999"/>
              </a:buClr>
              <a:buSzPts val="1200"/>
              <a:buChar char="●"/>
              <a:defRPr sz="1200">
                <a:solidFill>
                  <a:srgbClr val="999999"/>
                </a:solidFill>
              </a:defRPr>
            </a:lvl7pPr>
            <a:lvl8pPr marL="3657600" lvl="7" indent="-304800" algn="l" rtl="0">
              <a:lnSpc>
                <a:spcPct val="100000"/>
              </a:lnSpc>
              <a:spcBef>
                <a:spcPts val="0"/>
              </a:spcBef>
              <a:spcAft>
                <a:spcPts val="0"/>
              </a:spcAft>
              <a:buClr>
                <a:srgbClr val="999999"/>
              </a:buClr>
              <a:buSzPts val="1200"/>
              <a:buChar char="○"/>
              <a:defRPr sz="1200">
                <a:solidFill>
                  <a:srgbClr val="999999"/>
                </a:solidFill>
              </a:defRPr>
            </a:lvl8pPr>
            <a:lvl9pPr marL="4114800" lvl="8" indent="-304800" algn="l" rtl="0">
              <a:lnSpc>
                <a:spcPct val="100000"/>
              </a:lnSpc>
              <a:spcBef>
                <a:spcPts val="0"/>
              </a:spcBef>
              <a:spcAft>
                <a:spcPts val="0"/>
              </a:spcAft>
              <a:buClr>
                <a:srgbClr val="999999"/>
              </a:buClr>
              <a:buSzPts val="1200"/>
              <a:buChar char="■"/>
              <a:defRPr sz="1200">
                <a:solidFill>
                  <a:srgbClr val="999999"/>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imple slide with text and title" type="tx">
  <p:cSld name="TITLE_AND_BODY">
    <p:spTree>
      <p:nvGrpSpPr>
        <p:cNvPr id="1" name="Shape 30"/>
        <p:cNvGrpSpPr/>
        <p:nvPr/>
      </p:nvGrpSpPr>
      <p:grpSpPr>
        <a:xfrm>
          <a:off x="0" y="0"/>
          <a:ext cx="0" cy="0"/>
          <a:chOff x="0" y="0"/>
          <a:chExt cx="0" cy="0"/>
        </a:xfrm>
      </p:grpSpPr>
      <p:sp>
        <p:nvSpPr>
          <p:cNvPr id="31" name="Google Shape;31;p5"/>
          <p:cNvSpPr txBox="1">
            <a:spLocks noGrp="1"/>
          </p:cNvSpPr>
          <p:nvPr>
            <p:ph type="ctrTitle"/>
          </p:nvPr>
        </p:nvSpPr>
        <p:spPr>
          <a:xfrm>
            <a:off x="581729" y="1049938"/>
            <a:ext cx="3396000" cy="1512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CC3F3A"/>
              </a:buClr>
              <a:buSzPts val="2400"/>
              <a:buNone/>
              <a:defRPr sz="2400">
                <a:solidFill>
                  <a:srgbClr val="CC3F3A"/>
                </a:solidFill>
              </a:defRPr>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32" name="Google Shape;32;p5"/>
          <p:cNvSpPr txBox="1">
            <a:spLocks noGrp="1"/>
          </p:cNvSpPr>
          <p:nvPr>
            <p:ph type="subTitle" idx="1"/>
          </p:nvPr>
        </p:nvSpPr>
        <p:spPr>
          <a:xfrm>
            <a:off x="756179" y="3108475"/>
            <a:ext cx="3047100" cy="309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200">
                <a:solidFill>
                  <a:srgbClr val="CC3F3A"/>
                </a:solidFill>
              </a:defRPr>
            </a:lvl1pPr>
            <a:lvl2pPr lvl="1" rtl="0">
              <a:spcBef>
                <a:spcPts val="0"/>
              </a:spcBef>
              <a:spcAft>
                <a:spcPts val="0"/>
              </a:spcAft>
              <a:buNone/>
              <a:defRPr>
                <a:solidFill>
                  <a:srgbClr val="CC3F3A"/>
                </a:solidFill>
              </a:defRPr>
            </a:lvl2pPr>
            <a:lvl3pPr lvl="2" rtl="0">
              <a:spcBef>
                <a:spcPts val="0"/>
              </a:spcBef>
              <a:spcAft>
                <a:spcPts val="0"/>
              </a:spcAft>
              <a:buNone/>
              <a:defRPr>
                <a:solidFill>
                  <a:srgbClr val="CC3F3A"/>
                </a:solidFill>
              </a:defRPr>
            </a:lvl3pPr>
            <a:lvl4pPr lvl="3" rtl="0">
              <a:spcBef>
                <a:spcPts val="0"/>
              </a:spcBef>
              <a:spcAft>
                <a:spcPts val="0"/>
              </a:spcAft>
              <a:buNone/>
              <a:defRPr>
                <a:solidFill>
                  <a:srgbClr val="CC3F3A"/>
                </a:solidFill>
              </a:defRPr>
            </a:lvl4pPr>
            <a:lvl5pPr lvl="4" rtl="0">
              <a:spcBef>
                <a:spcPts val="0"/>
              </a:spcBef>
              <a:spcAft>
                <a:spcPts val="0"/>
              </a:spcAft>
              <a:buNone/>
              <a:defRPr>
                <a:solidFill>
                  <a:srgbClr val="CC3F3A"/>
                </a:solidFill>
              </a:defRPr>
            </a:lvl5pPr>
            <a:lvl6pPr lvl="5" rtl="0">
              <a:spcBef>
                <a:spcPts val="0"/>
              </a:spcBef>
              <a:spcAft>
                <a:spcPts val="0"/>
              </a:spcAft>
              <a:buNone/>
              <a:defRPr>
                <a:solidFill>
                  <a:srgbClr val="CC3F3A"/>
                </a:solidFill>
              </a:defRPr>
            </a:lvl6pPr>
            <a:lvl7pPr lvl="6" rtl="0">
              <a:spcBef>
                <a:spcPts val="0"/>
              </a:spcBef>
              <a:spcAft>
                <a:spcPts val="0"/>
              </a:spcAft>
              <a:buNone/>
              <a:defRPr>
                <a:solidFill>
                  <a:srgbClr val="CC3F3A"/>
                </a:solidFill>
              </a:defRPr>
            </a:lvl7pPr>
            <a:lvl8pPr lvl="7" rtl="0">
              <a:spcBef>
                <a:spcPts val="0"/>
              </a:spcBef>
              <a:spcAft>
                <a:spcPts val="0"/>
              </a:spcAft>
              <a:buNone/>
              <a:defRPr>
                <a:solidFill>
                  <a:srgbClr val="CC3F3A"/>
                </a:solidFill>
              </a:defRPr>
            </a:lvl8pPr>
            <a:lvl9pPr lvl="8" rtl="0">
              <a:spcBef>
                <a:spcPts val="0"/>
              </a:spcBef>
              <a:spcAft>
                <a:spcPts val="0"/>
              </a:spcAft>
              <a:buNone/>
              <a:defRPr>
                <a:solidFill>
                  <a:srgbClr val="CC3F3A"/>
                </a:solidFill>
              </a:defRPr>
            </a:lvl9pPr>
          </a:lstStyle>
          <a:p>
            <a:endParaRPr/>
          </a:p>
        </p:txBody>
      </p:sp>
      <p:sp>
        <p:nvSpPr>
          <p:cNvPr id="33" name="Google Shape;33;p5"/>
          <p:cNvSpPr/>
          <p:nvPr/>
        </p:nvSpPr>
        <p:spPr>
          <a:xfrm>
            <a:off x="2196629" y="374600"/>
            <a:ext cx="166200" cy="37500"/>
          </a:xfrm>
          <a:prstGeom prst="rect">
            <a:avLst/>
          </a:prstGeom>
          <a:solidFill>
            <a:srgbClr val="CC3F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5"/>
          <p:cNvSpPr/>
          <p:nvPr/>
        </p:nvSpPr>
        <p:spPr>
          <a:xfrm>
            <a:off x="2196629" y="3018575"/>
            <a:ext cx="166200" cy="37500"/>
          </a:xfrm>
          <a:prstGeom prst="rect">
            <a:avLst/>
          </a:prstGeom>
          <a:solidFill>
            <a:srgbClr val="CC3F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Subtitle" type="blank">
  <p:cSld name="BLANK">
    <p:spTree>
      <p:nvGrpSpPr>
        <p:cNvPr id="1" name="Shape 35"/>
        <p:cNvGrpSpPr/>
        <p:nvPr/>
      </p:nvGrpSpPr>
      <p:grpSpPr>
        <a:xfrm>
          <a:off x="0" y="0"/>
          <a:ext cx="0" cy="0"/>
          <a:chOff x="0" y="0"/>
          <a:chExt cx="0" cy="0"/>
        </a:xfrm>
      </p:grpSpPr>
      <p:sp>
        <p:nvSpPr>
          <p:cNvPr id="36" name="Google Shape;36;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a:t>
            </a:fld>
            <a:endParaRPr/>
          </a:p>
        </p:txBody>
      </p:sp>
      <p:sp>
        <p:nvSpPr>
          <p:cNvPr id="37" name="Google Shape;37;p6"/>
          <p:cNvSpPr/>
          <p:nvPr/>
        </p:nvSpPr>
        <p:spPr>
          <a:xfrm>
            <a:off x="4211800" y="592500"/>
            <a:ext cx="4932300" cy="3958500"/>
          </a:xfrm>
          <a:prstGeom prst="rect">
            <a:avLst/>
          </a:prstGeom>
          <a:solidFill>
            <a:srgbClr val="CC3F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6"/>
          <p:cNvSpPr txBox="1">
            <a:spLocks noGrp="1"/>
          </p:cNvSpPr>
          <p:nvPr>
            <p:ph type="ctrTitle"/>
          </p:nvPr>
        </p:nvSpPr>
        <p:spPr>
          <a:xfrm>
            <a:off x="5488725" y="873850"/>
            <a:ext cx="2598600" cy="1200000"/>
          </a:xfrm>
          <a:prstGeom prst="rect">
            <a:avLst/>
          </a:prstGeom>
          <a:noFill/>
          <a:ln>
            <a:noFill/>
          </a:ln>
        </p:spPr>
        <p:txBody>
          <a:bodyPr spcFirstLastPara="1" wrap="square" lIns="91425" tIns="91425" rIns="91425" bIns="91425" anchor="b" anchorCtr="0">
            <a:noAutofit/>
          </a:bodyPr>
          <a:lstStyle>
            <a:lvl1pPr lvl="0" rtl="0">
              <a:lnSpc>
                <a:spcPct val="100000"/>
              </a:lnSpc>
              <a:spcBef>
                <a:spcPts val="0"/>
              </a:spcBef>
              <a:spcAft>
                <a:spcPts val="0"/>
              </a:spcAft>
              <a:buClr>
                <a:srgbClr val="FFFFFF"/>
              </a:buClr>
              <a:buSzPts val="2000"/>
              <a:buNone/>
              <a:defRPr sz="2000">
                <a:solidFill>
                  <a:srgbClr val="FFFFFF"/>
                </a:solidFill>
              </a:defRPr>
            </a:lvl1pPr>
            <a:lvl2pPr lvl="1" rtl="0">
              <a:lnSpc>
                <a:spcPct val="100000"/>
              </a:lnSpc>
              <a:spcBef>
                <a:spcPts val="0"/>
              </a:spcBef>
              <a:spcAft>
                <a:spcPts val="0"/>
              </a:spcAft>
              <a:buClr>
                <a:srgbClr val="FFFFFF"/>
              </a:buClr>
              <a:buSzPts val="5200"/>
              <a:buNone/>
              <a:defRPr sz="5200">
                <a:solidFill>
                  <a:srgbClr val="FFFFFF"/>
                </a:solidFill>
              </a:defRPr>
            </a:lvl2pPr>
            <a:lvl3pPr lvl="2" rtl="0">
              <a:lnSpc>
                <a:spcPct val="100000"/>
              </a:lnSpc>
              <a:spcBef>
                <a:spcPts val="0"/>
              </a:spcBef>
              <a:spcAft>
                <a:spcPts val="0"/>
              </a:spcAft>
              <a:buClr>
                <a:srgbClr val="FFFFFF"/>
              </a:buClr>
              <a:buSzPts val="5200"/>
              <a:buNone/>
              <a:defRPr sz="5200">
                <a:solidFill>
                  <a:srgbClr val="FFFFFF"/>
                </a:solidFill>
              </a:defRPr>
            </a:lvl3pPr>
            <a:lvl4pPr lvl="3" rtl="0">
              <a:lnSpc>
                <a:spcPct val="100000"/>
              </a:lnSpc>
              <a:spcBef>
                <a:spcPts val="0"/>
              </a:spcBef>
              <a:spcAft>
                <a:spcPts val="0"/>
              </a:spcAft>
              <a:buClr>
                <a:srgbClr val="FFFFFF"/>
              </a:buClr>
              <a:buSzPts val="5200"/>
              <a:buNone/>
              <a:defRPr sz="5200">
                <a:solidFill>
                  <a:srgbClr val="FFFFFF"/>
                </a:solidFill>
              </a:defRPr>
            </a:lvl4pPr>
            <a:lvl5pPr lvl="4" rtl="0">
              <a:lnSpc>
                <a:spcPct val="100000"/>
              </a:lnSpc>
              <a:spcBef>
                <a:spcPts val="0"/>
              </a:spcBef>
              <a:spcAft>
                <a:spcPts val="0"/>
              </a:spcAft>
              <a:buClr>
                <a:srgbClr val="FFFFFF"/>
              </a:buClr>
              <a:buSzPts val="5200"/>
              <a:buNone/>
              <a:defRPr sz="5200">
                <a:solidFill>
                  <a:srgbClr val="FFFFFF"/>
                </a:solidFill>
              </a:defRPr>
            </a:lvl5pPr>
            <a:lvl6pPr lvl="5" rtl="0">
              <a:lnSpc>
                <a:spcPct val="100000"/>
              </a:lnSpc>
              <a:spcBef>
                <a:spcPts val="0"/>
              </a:spcBef>
              <a:spcAft>
                <a:spcPts val="0"/>
              </a:spcAft>
              <a:buClr>
                <a:srgbClr val="FFFFFF"/>
              </a:buClr>
              <a:buSzPts val="5200"/>
              <a:buNone/>
              <a:defRPr sz="5200">
                <a:solidFill>
                  <a:srgbClr val="FFFFFF"/>
                </a:solidFill>
              </a:defRPr>
            </a:lvl6pPr>
            <a:lvl7pPr lvl="6" rtl="0">
              <a:lnSpc>
                <a:spcPct val="100000"/>
              </a:lnSpc>
              <a:spcBef>
                <a:spcPts val="0"/>
              </a:spcBef>
              <a:spcAft>
                <a:spcPts val="0"/>
              </a:spcAft>
              <a:buClr>
                <a:srgbClr val="FFFFFF"/>
              </a:buClr>
              <a:buSzPts val="5200"/>
              <a:buNone/>
              <a:defRPr sz="5200">
                <a:solidFill>
                  <a:srgbClr val="FFFFFF"/>
                </a:solidFill>
              </a:defRPr>
            </a:lvl7pPr>
            <a:lvl8pPr lvl="7" rtl="0">
              <a:lnSpc>
                <a:spcPct val="100000"/>
              </a:lnSpc>
              <a:spcBef>
                <a:spcPts val="0"/>
              </a:spcBef>
              <a:spcAft>
                <a:spcPts val="0"/>
              </a:spcAft>
              <a:buClr>
                <a:srgbClr val="FFFFFF"/>
              </a:buClr>
              <a:buSzPts val="5200"/>
              <a:buNone/>
              <a:defRPr sz="5200">
                <a:solidFill>
                  <a:srgbClr val="FFFFFF"/>
                </a:solidFill>
              </a:defRPr>
            </a:lvl8pPr>
            <a:lvl9pPr lvl="8" rtl="0">
              <a:lnSpc>
                <a:spcPct val="100000"/>
              </a:lnSpc>
              <a:spcBef>
                <a:spcPts val="0"/>
              </a:spcBef>
              <a:spcAft>
                <a:spcPts val="0"/>
              </a:spcAft>
              <a:buClr>
                <a:srgbClr val="FFFFFF"/>
              </a:buClr>
              <a:buSzPts val="5200"/>
              <a:buNone/>
              <a:defRPr sz="5200">
                <a:solidFill>
                  <a:srgbClr val="FFFFFF"/>
                </a:solidFill>
              </a:defRPr>
            </a:lvl9pPr>
          </a:lstStyle>
          <a:p>
            <a:endParaRPr/>
          </a:p>
        </p:txBody>
      </p:sp>
      <p:sp>
        <p:nvSpPr>
          <p:cNvPr id="39" name="Google Shape;39;p6"/>
          <p:cNvSpPr txBox="1">
            <a:spLocks noGrp="1"/>
          </p:cNvSpPr>
          <p:nvPr>
            <p:ph type="subTitle" idx="1"/>
          </p:nvPr>
        </p:nvSpPr>
        <p:spPr>
          <a:xfrm>
            <a:off x="5488825" y="2073850"/>
            <a:ext cx="3375600" cy="1749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p:cSld name="BLANK_2">
    <p:spTree>
      <p:nvGrpSpPr>
        <p:cNvPr id="1" name="Shape 40"/>
        <p:cNvGrpSpPr/>
        <p:nvPr/>
      </p:nvGrpSpPr>
      <p:grpSpPr>
        <a:xfrm>
          <a:off x="0" y="0"/>
          <a:ext cx="0" cy="0"/>
          <a:chOff x="0" y="0"/>
          <a:chExt cx="0" cy="0"/>
        </a:xfrm>
      </p:grpSpPr>
      <p:sp>
        <p:nvSpPr>
          <p:cNvPr id="41" name="Google Shape;41;p7"/>
          <p:cNvSpPr/>
          <p:nvPr/>
        </p:nvSpPr>
        <p:spPr>
          <a:xfrm>
            <a:off x="5420075" y="314750"/>
            <a:ext cx="3451800" cy="1683300"/>
          </a:xfrm>
          <a:prstGeom prst="rect">
            <a:avLst/>
          </a:prstGeom>
          <a:solidFill>
            <a:srgbClr val="CC3F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7"/>
          <p:cNvSpPr/>
          <p:nvPr/>
        </p:nvSpPr>
        <p:spPr>
          <a:xfrm>
            <a:off x="6805025" y="668975"/>
            <a:ext cx="681900" cy="342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a:t>
            </a:fld>
            <a:endParaRPr/>
          </a:p>
        </p:txBody>
      </p:sp>
      <p:sp>
        <p:nvSpPr>
          <p:cNvPr id="44" name="Google Shape;44;p7"/>
          <p:cNvSpPr txBox="1">
            <a:spLocks noGrp="1"/>
          </p:cNvSpPr>
          <p:nvPr>
            <p:ph type="ctrTitle"/>
          </p:nvPr>
        </p:nvSpPr>
        <p:spPr>
          <a:xfrm>
            <a:off x="5854150" y="703175"/>
            <a:ext cx="2598600" cy="120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2400"/>
              <a:buNone/>
              <a:defRPr sz="2400">
                <a:solidFill>
                  <a:srgbClr val="FFFFFF"/>
                </a:solidFill>
              </a:defRPr>
            </a:lvl1pPr>
            <a:lvl2pPr lvl="1" algn="ctr" rtl="0">
              <a:lnSpc>
                <a:spcPct val="100000"/>
              </a:lnSpc>
              <a:spcBef>
                <a:spcPts val="0"/>
              </a:spcBef>
              <a:spcAft>
                <a:spcPts val="0"/>
              </a:spcAft>
              <a:buClr>
                <a:srgbClr val="FFFFFF"/>
              </a:buClr>
              <a:buSzPts val="5200"/>
              <a:buNone/>
              <a:defRPr sz="5200">
                <a:solidFill>
                  <a:srgbClr val="FFFFFF"/>
                </a:solidFill>
              </a:defRPr>
            </a:lvl2pPr>
            <a:lvl3pPr lvl="2" algn="ctr" rtl="0">
              <a:lnSpc>
                <a:spcPct val="100000"/>
              </a:lnSpc>
              <a:spcBef>
                <a:spcPts val="0"/>
              </a:spcBef>
              <a:spcAft>
                <a:spcPts val="0"/>
              </a:spcAft>
              <a:buClr>
                <a:srgbClr val="FFFFFF"/>
              </a:buClr>
              <a:buSzPts val="5200"/>
              <a:buNone/>
              <a:defRPr sz="5200">
                <a:solidFill>
                  <a:srgbClr val="FFFFFF"/>
                </a:solidFill>
              </a:defRPr>
            </a:lvl3pPr>
            <a:lvl4pPr lvl="3" algn="ctr" rtl="0">
              <a:lnSpc>
                <a:spcPct val="100000"/>
              </a:lnSpc>
              <a:spcBef>
                <a:spcPts val="0"/>
              </a:spcBef>
              <a:spcAft>
                <a:spcPts val="0"/>
              </a:spcAft>
              <a:buClr>
                <a:srgbClr val="FFFFFF"/>
              </a:buClr>
              <a:buSzPts val="5200"/>
              <a:buNone/>
              <a:defRPr sz="5200">
                <a:solidFill>
                  <a:srgbClr val="FFFFFF"/>
                </a:solidFill>
              </a:defRPr>
            </a:lvl4pPr>
            <a:lvl5pPr lvl="4" algn="ctr" rtl="0">
              <a:lnSpc>
                <a:spcPct val="100000"/>
              </a:lnSpc>
              <a:spcBef>
                <a:spcPts val="0"/>
              </a:spcBef>
              <a:spcAft>
                <a:spcPts val="0"/>
              </a:spcAft>
              <a:buClr>
                <a:srgbClr val="FFFFFF"/>
              </a:buClr>
              <a:buSzPts val="5200"/>
              <a:buNone/>
              <a:defRPr sz="5200">
                <a:solidFill>
                  <a:srgbClr val="FFFFFF"/>
                </a:solidFill>
              </a:defRPr>
            </a:lvl5pPr>
            <a:lvl6pPr lvl="5" algn="ctr" rtl="0">
              <a:lnSpc>
                <a:spcPct val="100000"/>
              </a:lnSpc>
              <a:spcBef>
                <a:spcPts val="0"/>
              </a:spcBef>
              <a:spcAft>
                <a:spcPts val="0"/>
              </a:spcAft>
              <a:buClr>
                <a:srgbClr val="FFFFFF"/>
              </a:buClr>
              <a:buSzPts val="5200"/>
              <a:buNone/>
              <a:defRPr sz="5200">
                <a:solidFill>
                  <a:srgbClr val="FFFFFF"/>
                </a:solidFill>
              </a:defRPr>
            </a:lvl6pPr>
            <a:lvl7pPr lvl="6" algn="ctr" rtl="0">
              <a:lnSpc>
                <a:spcPct val="100000"/>
              </a:lnSpc>
              <a:spcBef>
                <a:spcPts val="0"/>
              </a:spcBef>
              <a:spcAft>
                <a:spcPts val="0"/>
              </a:spcAft>
              <a:buClr>
                <a:srgbClr val="FFFFFF"/>
              </a:buClr>
              <a:buSzPts val="5200"/>
              <a:buNone/>
              <a:defRPr sz="5200">
                <a:solidFill>
                  <a:srgbClr val="FFFFFF"/>
                </a:solidFill>
              </a:defRPr>
            </a:lvl7pPr>
            <a:lvl8pPr lvl="7" algn="ctr" rtl="0">
              <a:lnSpc>
                <a:spcPct val="100000"/>
              </a:lnSpc>
              <a:spcBef>
                <a:spcPts val="0"/>
              </a:spcBef>
              <a:spcAft>
                <a:spcPts val="0"/>
              </a:spcAft>
              <a:buClr>
                <a:srgbClr val="FFFFFF"/>
              </a:buClr>
              <a:buSzPts val="5200"/>
              <a:buNone/>
              <a:defRPr sz="5200">
                <a:solidFill>
                  <a:srgbClr val="FFFFFF"/>
                </a:solidFill>
              </a:defRPr>
            </a:lvl8pPr>
            <a:lvl9pPr lvl="8" algn="ctr" rtl="0">
              <a:lnSpc>
                <a:spcPct val="100000"/>
              </a:lnSpc>
              <a:spcBef>
                <a:spcPts val="0"/>
              </a:spcBef>
              <a:spcAft>
                <a:spcPts val="0"/>
              </a:spcAft>
              <a:buClr>
                <a:srgbClr val="FFFFFF"/>
              </a:buClr>
              <a:buSzPts val="5200"/>
              <a:buNone/>
              <a:defRPr sz="5200">
                <a:solidFill>
                  <a:srgbClr val="FFFFFF"/>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lide with title and subtitle">
  <p:cSld name="ONE_COLUMN_TEXT">
    <p:bg>
      <p:bgPr>
        <a:solidFill>
          <a:srgbClr val="FFFFFF"/>
        </a:solidFill>
        <a:effectLst/>
      </p:bgPr>
    </p:bg>
    <p:spTree>
      <p:nvGrpSpPr>
        <p:cNvPr id="1" name="Shape 45"/>
        <p:cNvGrpSpPr/>
        <p:nvPr/>
      </p:nvGrpSpPr>
      <p:grpSpPr>
        <a:xfrm>
          <a:off x="0" y="0"/>
          <a:ext cx="0" cy="0"/>
          <a:chOff x="0" y="0"/>
          <a:chExt cx="0" cy="0"/>
        </a:xfrm>
      </p:grpSpPr>
      <p:sp>
        <p:nvSpPr>
          <p:cNvPr id="46" name="Google Shape;46;p8"/>
          <p:cNvSpPr/>
          <p:nvPr/>
        </p:nvSpPr>
        <p:spPr>
          <a:xfrm>
            <a:off x="7488075" y="0"/>
            <a:ext cx="1656000" cy="5186100"/>
          </a:xfrm>
          <a:prstGeom prst="rect">
            <a:avLst/>
          </a:prstGeom>
          <a:solidFill>
            <a:srgbClr val="4343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8"/>
          <p:cNvSpPr/>
          <p:nvPr/>
        </p:nvSpPr>
        <p:spPr>
          <a:xfrm>
            <a:off x="3175375" y="0"/>
            <a:ext cx="5968500" cy="5143500"/>
          </a:xfrm>
          <a:prstGeom prst="parallelogram">
            <a:avLst>
              <a:gd name="adj" fmla="val 25000"/>
            </a:avLst>
          </a:prstGeom>
          <a:solidFill>
            <a:srgbClr val="CC3F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8"/>
          <p:cNvSpPr txBox="1">
            <a:spLocks noGrp="1"/>
          </p:cNvSpPr>
          <p:nvPr>
            <p:ph type="title"/>
          </p:nvPr>
        </p:nvSpPr>
        <p:spPr>
          <a:xfrm>
            <a:off x="4323000" y="2031342"/>
            <a:ext cx="3639300" cy="1183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FFFFFF"/>
              </a:buClr>
              <a:buSzPts val="2400"/>
              <a:buNone/>
              <a:defRPr sz="2400">
                <a:solidFill>
                  <a:srgbClr val="FFFFFF"/>
                </a:solidFill>
              </a:defRPr>
            </a:lvl1pPr>
            <a:lvl2pPr lvl="1" algn="ctr">
              <a:lnSpc>
                <a:spcPct val="100000"/>
              </a:lnSpc>
              <a:spcBef>
                <a:spcPts val="0"/>
              </a:spcBef>
              <a:spcAft>
                <a:spcPts val="0"/>
              </a:spcAft>
              <a:buClr>
                <a:srgbClr val="FFFFFF"/>
              </a:buClr>
              <a:buSzPts val="2400"/>
              <a:buNone/>
              <a:defRPr sz="2400">
                <a:solidFill>
                  <a:srgbClr val="FFFFFF"/>
                </a:solidFill>
              </a:defRPr>
            </a:lvl2pPr>
            <a:lvl3pPr lvl="2" algn="ctr">
              <a:lnSpc>
                <a:spcPct val="100000"/>
              </a:lnSpc>
              <a:spcBef>
                <a:spcPts val="0"/>
              </a:spcBef>
              <a:spcAft>
                <a:spcPts val="0"/>
              </a:spcAft>
              <a:buClr>
                <a:srgbClr val="FFFFFF"/>
              </a:buClr>
              <a:buSzPts val="2400"/>
              <a:buNone/>
              <a:defRPr sz="2400">
                <a:solidFill>
                  <a:srgbClr val="FFFFFF"/>
                </a:solidFill>
              </a:defRPr>
            </a:lvl3pPr>
            <a:lvl4pPr lvl="3" algn="ctr">
              <a:lnSpc>
                <a:spcPct val="100000"/>
              </a:lnSpc>
              <a:spcBef>
                <a:spcPts val="0"/>
              </a:spcBef>
              <a:spcAft>
                <a:spcPts val="0"/>
              </a:spcAft>
              <a:buClr>
                <a:srgbClr val="FFFFFF"/>
              </a:buClr>
              <a:buSzPts val="2400"/>
              <a:buNone/>
              <a:defRPr sz="2400">
                <a:solidFill>
                  <a:srgbClr val="FFFFFF"/>
                </a:solidFill>
              </a:defRPr>
            </a:lvl4pPr>
            <a:lvl5pPr lvl="4" algn="ctr">
              <a:lnSpc>
                <a:spcPct val="100000"/>
              </a:lnSpc>
              <a:spcBef>
                <a:spcPts val="0"/>
              </a:spcBef>
              <a:spcAft>
                <a:spcPts val="0"/>
              </a:spcAft>
              <a:buClr>
                <a:srgbClr val="FFFFFF"/>
              </a:buClr>
              <a:buSzPts val="2400"/>
              <a:buNone/>
              <a:defRPr sz="2400">
                <a:solidFill>
                  <a:srgbClr val="FFFFFF"/>
                </a:solidFill>
              </a:defRPr>
            </a:lvl5pPr>
            <a:lvl6pPr lvl="5" algn="ctr">
              <a:lnSpc>
                <a:spcPct val="100000"/>
              </a:lnSpc>
              <a:spcBef>
                <a:spcPts val="0"/>
              </a:spcBef>
              <a:spcAft>
                <a:spcPts val="0"/>
              </a:spcAft>
              <a:buClr>
                <a:srgbClr val="FFFFFF"/>
              </a:buClr>
              <a:buSzPts val="2400"/>
              <a:buNone/>
              <a:defRPr sz="2400">
                <a:solidFill>
                  <a:srgbClr val="FFFFFF"/>
                </a:solidFill>
              </a:defRPr>
            </a:lvl6pPr>
            <a:lvl7pPr lvl="6" algn="ctr">
              <a:lnSpc>
                <a:spcPct val="100000"/>
              </a:lnSpc>
              <a:spcBef>
                <a:spcPts val="0"/>
              </a:spcBef>
              <a:spcAft>
                <a:spcPts val="0"/>
              </a:spcAft>
              <a:buClr>
                <a:srgbClr val="FFFFFF"/>
              </a:buClr>
              <a:buSzPts val="2400"/>
              <a:buNone/>
              <a:defRPr sz="2400">
                <a:solidFill>
                  <a:srgbClr val="FFFFFF"/>
                </a:solidFill>
              </a:defRPr>
            </a:lvl7pPr>
            <a:lvl8pPr lvl="7" algn="ctr">
              <a:lnSpc>
                <a:spcPct val="100000"/>
              </a:lnSpc>
              <a:spcBef>
                <a:spcPts val="0"/>
              </a:spcBef>
              <a:spcAft>
                <a:spcPts val="0"/>
              </a:spcAft>
              <a:buClr>
                <a:srgbClr val="FFFFFF"/>
              </a:buClr>
              <a:buSzPts val="2400"/>
              <a:buNone/>
              <a:defRPr sz="2400">
                <a:solidFill>
                  <a:srgbClr val="FFFFFF"/>
                </a:solidFill>
              </a:defRPr>
            </a:lvl8pPr>
            <a:lvl9pPr lvl="8" algn="ctr">
              <a:lnSpc>
                <a:spcPct val="100000"/>
              </a:lnSpc>
              <a:spcBef>
                <a:spcPts val="0"/>
              </a:spcBef>
              <a:spcAft>
                <a:spcPts val="0"/>
              </a:spcAft>
              <a:buClr>
                <a:srgbClr val="FFFFFF"/>
              </a:buClr>
              <a:buSzPts val="2400"/>
              <a:buNone/>
              <a:defRPr sz="2400">
                <a:solidFill>
                  <a:srgbClr val="FFFFFF"/>
                </a:solidFill>
              </a:defRPr>
            </a:lvl9pPr>
          </a:lstStyle>
          <a:p>
            <a:endParaRPr/>
          </a:p>
        </p:txBody>
      </p:sp>
      <p:sp>
        <p:nvSpPr>
          <p:cNvPr id="49" name="Google Shape;49;p8"/>
          <p:cNvSpPr/>
          <p:nvPr/>
        </p:nvSpPr>
        <p:spPr>
          <a:xfrm>
            <a:off x="5083650" y="3246800"/>
            <a:ext cx="2118000" cy="342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8"/>
          <p:cNvSpPr txBox="1">
            <a:spLocks noGrp="1"/>
          </p:cNvSpPr>
          <p:nvPr>
            <p:ph type="subTitle" idx="1"/>
          </p:nvPr>
        </p:nvSpPr>
        <p:spPr>
          <a:xfrm>
            <a:off x="4373149" y="3341800"/>
            <a:ext cx="3475200" cy="309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lide with text and quote">
  <p:cSld name="CAPTION_ONLY">
    <p:spTree>
      <p:nvGrpSpPr>
        <p:cNvPr id="1" name="Shape 51"/>
        <p:cNvGrpSpPr/>
        <p:nvPr/>
      </p:nvGrpSpPr>
      <p:grpSpPr>
        <a:xfrm>
          <a:off x="0" y="0"/>
          <a:ext cx="0" cy="0"/>
          <a:chOff x="0" y="0"/>
          <a:chExt cx="0" cy="0"/>
        </a:xfrm>
      </p:grpSpPr>
      <p:sp>
        <p:nvSpPr>
          <p:cNvPr id="52" name="Google Shape;52;p9"/>
          <p:cNvSpPr/>
          <p:nvPr/>
        </p:nvSpPr>
        <p:spPr>
          <a:xfrm>
            <a:off x="2247325" y="4679400"/>
            <a:ext cx="6896700" cy="464100"/>
          </a:xfrm>
          <a:prstGeom prst="rect">
            <a:avLst/>
          </a:prstGeom>
          <a:solidFill>
            <a:srgbClr val="4343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9"/>
          <p:cNvSpPr/>
          <p:nvPr/>
        </p:nvSpPr>
        <p:spPr>
          <a:xfrm>
            <a:off x="-9100" y="4285400"/>
            <a:ext cx="2865900" cy="858000"/>
          </a:xfrm>
          <a:prstGeom prst="rect">
            <a:avLst/>
          </a:prstGeom>
          <a:solidFill>
            <a:srgbClr val="CC3F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9"/>
          <p:cNvSpPr txBox="1">
            <a:spLocks noGrp="1"/>
          </p:cNvSpPr>
          <p:nvPr>
            <p:ph type="title"/>
          </p:nvPr>
        </p:nvSpPr>
        <p:spPr>
          <a:xfrm>
            <a:off x="345175" y="2718500"/>
            <a:ext cx="3658800" cy="1393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solidFill>
                  <a:srgbClr val="CC3F3A"/>
                </a:solidFill>
              </a:defRPr>
            </a:lvl1pPr>
            <a:lvl2pPr lvl="1" algn="ctr">
              <a:lnSpc>
                <a:spcPct val="100000"/>
              </a:lnSpc>
              <a:spcBef>
                <a:spcPts val="0"/>
              </a:spcBef>
              <a:spcAft>
                <a:spcPts val="0"/>
              </a:spcAft>
              <a:buSzPts val="2800"/>
              <a:buNone/>
              <a:defRPr>
                <a:solidFill>
                  <a:srgbClr val="CC3F3A"/>
                </a:solidFill>
              </a:defRPr>
            </a:lvl2pPr>
            <a:lvl3pPr lvl="2" algn="ctr">
              <a:lnSpc>
                <a:spcPct val="100000"/>
              </a:lnSpc>
              <a:spcBef>
                <a:spcPts val="0"/>
              </a:spcBef>
              <a:spcAft>
                <a:spcPts val="0"/>
              </a:spcAft>
              <a:buSzPts val="2800"/>
              <a:buNone/>
              <a:defRPr>
                <a:solidFill>
                  <a:srgbClr val="CC3F3A"/>
                </a:solidFill>
              </a:defRPr>
            </a:lvl3pPr>
            <a:lvl4pPr lvl="3" algn="ctr">
              <a:lnSpc>
                <a:spcPct val="100000"/>
              </a:lnSpc>
              <a:spcBef>
                <a:spcPts val="0"/>
              </a:spcBef>
              <a:spcAft>
                <a:spcPts val="0"/>
              </a:spcAft>
              <a:buSzPts val="2800"/>
              <a:buNone/>
              <a:defRPr>
                <a:solidFill>
                  <a:srgbClr val="CC3F3A"/>
                </a:solidFill>
              </a:defRPr>
            </a:lvl4pPr>
            <a:lvl5pPr lvl="4" algn="ctr">
              <a:lnSpc>
                <a:spcPct val="100000"/>
              </a:lnSpc>
              <a:spcBef>
                <a:spcPts val="0"/>
              </a:spcBef>
              <a:spcAft>
                <a:spcPts val="0"/>
              </a:spcAft>
              <a:buSzPts val="2800"/>
              <a:buNone/>
              <a:defRPr>
                <a:solidFill>
                  <a:srgbClr val="CC3F3A"/>
                </a:solidFill>
              </a:defRPr>
            </a:lvl5pPr>
            <a:lvl6pPr lvl="5" algn="ctr">
              <a:lnSpc>
                <a:spcPct val="100000"/>
              </a:lnSpc>
              <a:spcBef>
                <a:spcPts val="0"/>
              </a:spcBef>
              <a:spcAft>
                <a:spcPts val="0"/>
              </a:spcAft>
              <a:buSzPts val="2800"/>
              <a:buNone/>
              <a:defRPr>
                <a:solidFill>
                  <a:srgbClr val="CC3F3A"/>
                </a:solidFill>
              </a:defRPr>
            </a:lvl6pPr>
            <a:lvl7pPr lvl="6" algn="ctr">
              <a:lnSpc>
                <a:spcPct val="100000"/>
              </a:lnSpc>
              <a:spcBef>
                <a:spcPts val="0"/>
              </a:spcBef>
              <a:spcAft>
                <a:spcPts val="0"/>
              </a:spcAft>
              <a:buSzPts val="2800"/>
              <a:buNone/>
              <a:defRPr>
                <a:solidFill>
                  <a:srgbClr val="CC3F3A"/>
                </a:solidFill>
              </a:defRPr>
            </a:lvl7pPr>
            <a:lvl8pPr lvl="7" algn="ctr">
              <a:lnSpc>
                <a:spcPct val="100000"/>
              </a:lnSpc>
              <a:spcBef>
                <a:spcPts val="0"/>
              </a:spcBef>
              <a:spcAft>
                <a:spcPts val="0"/>
              </a:spcAft>
              <a:buSzPts val="2800"/>
              <a:buNone/>
              <a:defRPr>
                <a:solidFill>
                  <a:srgbClr val="CC3F3A"/>
                </a:solidFill>
              </a:defRPr>
            </a:lvl8pPr>
            <a:lvl9pPr lvl="8" algn="ctr">
              <a:lnSpc>
                <a:spcPct val="100000"/>
              </a:lnSpc>
              <a:spcBef>
                <a:spcPts val="0"/>
              </a:spcBef>
              <a:spcAft>
                <a:spcPts val="0"/>
              </a:spcAft>
              <a:buSzPts val="2800"/>
              <a:buNone/>
              <a:defRPr>
                <a:solidFill>
                  <a:srgbClr val="CC3F3A"/>
                </a:solidFill>
              </a:defRPr>
            </a:lvl9pPr>
          </a:lstStyle>
          <a:p>
            <a:endParaRPr/>
          </a:p>
        </p:txBody>
      </p:sp>
      <p:sp>
        <p:nvSpPr>
          <p:cNvPr id="55" name="Google Shape;55;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a:t>
            </a:fld>
            <a:endParaRPr/>
          </a:p>
        </p:txBody>
      </p:sp>
      <p:sp>
        <p:nvSpPr>
          <p:cNvPr id="56" name="Google Shape;56;p9"/>
          <p:cNvSpPr txBox="1">
            <a:spLocks noGrp="1"/>
          </p:cNvSpPr>
          <p:nvPr>
            <p:ph type="title" idx="2"/>
          </p:nvPr>
        </p:nvSpPr>
        <p:spPr>
          <a:xfrm>
            <a:off x="5010425" y="427975"/>
            <a:ext cx="3788400" cy="858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sz="2400">
                <a:solidFill>
                  <a:srgbClr val="CC3F3A"/>
                </a:solidFill>
              </a:defRPr>
            </a:lvl1pPr>
            <a:lvl2pPr lvl="1" algn="l">
              <a:lnSpc>
                <a:spcPct val="100000"/>
              </a:lnSpc>
              <a:spcBef>
                <a:spcPts val="0"/>
              </a:spcBef>
              <a:spcAft>
                <a:spcPts val="0"/>
              </a:spcAft>
              <a:buSzPts val="2800"/>
              <a:buNone/>
              <a:defRPr sz="2400">
                <a:solidFill>
                  <a:srgbClr val="CC3F3A"/>
                </a:solidFill>
              </a:defRPr>
            </a:lvl2pPr>
            <a:lvl3pPr lvl="2" algn="l">
              <a:lnSpc>
                <a:spcPct val="100000"/>
              </a:lnSpc>
              <a:spcBef>
                <a:spcPts val="0"/>
              </a:spcBef>
              <a:spcAft>
                <a:spcPts val="0"/>
              </a:spcAft>
              <a:buSzPts val="2800"/>
              <a:buNone/>
              <a:defRPr sz="2400">
                <a:solidFill>
                  <a:srgbClr val="CC3F3A"/>
                </a:solidFill>
              </a:defRPr>
            </a:lvl3pPr>
            <a:lvl4pPr lvl="3" algn="l">
              <a:lnSpc>
                <a:spcPct val="100000"/>
              </a:lnSpc>
              <a:spcBef>
                <a:spcPts val="0"/>
              </a:spcBef>
              <a:spcAft>
                <a:spcPts val="0"/>
              </a:spcAft>
              <a:buSzPts val="2800"/>
              <a:buNone/>
              <a:defRPr sz="2400">
                <a:solidFill>
                  <a:srgbClr val="CC3F3A"/>
                </a:solidFill>
              </a:defRPr>
            </a:lvl4pPr>
            <a:lvl5pPr lvl="4" algn="l">
              <a:lnSpc>
                <a:spcPct val="100000"/>
              </a:lnSpc>
              <a:spcBef>
                <a:spcPts val="0"/>
              </a:spcBef>
              <a:spcAft>
                <a:spcPts val="0"/>
              </a:spcAft>
              <a:buSzPts val="2800"/>
              <a:buNone/>
              <a:defRPr sz="2400">
                <a:solidFill>
                  <a:srgbClr val="CC3F3A"/>
                </a:solidFill>
              </a:defRPr>
            </a:lvl5pPr>
            <a:lvl6pPr lvl="5" algn="l">
              <a:lnSpc>
                <a:spcPct val="100000"/>
              </a:lnSpc>
              <a:spcBef>
                <a:spcPts val="0"/>
              </a:spcBef>
              <a:spcAft>
                <a:spcPts val="0"/>
              </a:spcAft>
              <a:buSzPts val="2800"/>
              <a:buNone/>
              <a:defRPr sz="2400">
                <a:solidFill>
                  <a:srgbClr val="CC3F3A"/>
                </a:solidFill>
              </a:defRPr>
            </a:lvl6pPr>
            <a:lvl7pPr lvl="6" algn="l">
              <a:lnSpc>
                <a:spcPct val="100000"/>
              </a:lnSpc>
              <a:spcBef>
                <a:spcPts val="0"/>
              </a:spcBef>
              <a:spcAft>
                <a:spcPts val="0"/>
              </a:spcAft>
              <a:buSzPts val="2800"/>
              <a:buNone/>
              <a:defRPr sz="2400">
                <a:solidFill>
                  <a:srgbClr val="CC3F3A"/>
                </a:solidFill>
              </a:defRPr>
            </a:lvl7pPr>
            <a:lvl8pPr lvl="7" algn="l">
              <a:lnSpc>
                <a:spcPct val="100000"/>
              </a:lnSpc>
              <a:spcBef>
                <a:spcPts val="0"/>
              </a:spcBef>
              <a:spcAft>
                <a:spcPts val="0"/>
              </a:spcAft>
              <a:buSzPts val="2800"/>
              <a:buNone/>
              <a:defRPr sz="2400">
                <a:solidFill>
                  <a:srgbClr val="CC3F3A"/>
                </a:solidFill>
              </a:defRPr>
            </a:lvl8pPr>
            <a:lvl9pPr lvl="8" algn="l">
              <a:lnSpc>
                <a:spcPct val="100000"/>
              </a:lnSpc>
              <a:spcBef>
                <a:spcPts val="0"/>
              </a:spcBef>
              <a:spcAft>
                <a:spcPts val="0"/>
              </a:spcAft>
              <a:buSzPts val="2800"/>
              <a:buNone/>
              <a:defRPr sz="2400">
                <a:solidFill>
                  <a:srgbClr val="CC3F3A"/>
                </a:solidFill>
              </a:defRPr>
            </a:lvl9pPr>
          </a:lstStyle>
          <a:p>
            <a:endParaRPr/>
          </a:p>
        </p:txBody>
      </p:sp>
      <p:sp>
        <p:nvSpPr>
          <p:cNvPr id="57" name="Google Shape;57;p9"/>
          <p:cNvSpPr txBox="1">
            <a:spLocks noGrp="1"/>
          </p:cNvSpPr>
          <p:nvPr>
            <p:ph type="subTitle" idx="1"/>
          </p:nvPr>
        </p:nvSpPr>
        <p:spPr>
          <a:xfrm>
            <a:off x="5010425" y="1422175"/>
            <a:ext cx="3722400" cy="1393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rgbClr val="999999"/>
                </a:solidFill>
              </a:defRPr>
            </a:lvl1pPr>
            <a:lvl2pPr lvl="1" rtl="0">
              <a:spcBef>
                <a:spcPts val="0"/>
              </a:spcBef>
              <a:spcAft>
                <a:spcPts val="0"/>
              </a:spcAft>
              <a:buNone/>
              <a:defRPr sz="1400">
                <a:solidFill>
                  <a:srgbClr val="999999"/>
                </a:solidFill>
              </a:defRPr>
            </a:lvl2pPr>
            <a:lvl3pPr lvl="2" rtl="0">
              <a:spcBef>
                <a:spcPts val="0"/>
              </a:spcBef>
              <a:spcAft>
                <a:spcPts val="0"/>
              </a:spcAft>
              <a:buNone/>
              <a:defRPr sz="1400">
                <a:solidFill>
                  <a:srgbClr val="999999"/>
                </a:solidFill>
              </a:defRPr>
            </a:lvl3pPr>
            <a:lvl4pPr lvl="3" rtl="0">
              <a:spcBef>
                <a:spcPts val="0"/>
              </a:spcBef>
              <a:spcAft>
                <a:spcPts val="0"/>
              </a:spcAft>
              <a:buNone/>
              <a:defRPr sz="1400">
                <a:solidFill>
                  <a:srgbClr val="999999"/>
                </a:solidFill>
              </a:defRPr>
            </a:lvl4pPr>
            <a:lvl5pPr lvl="4" rtl="0">
              <a:spcBef>
                <a:spcPts val="0"/>
              </a:spcBef>
              <a:spcAft>
                <a:spcPts val="0"/>
              </a:spcAft>
              <a:buNone/>
              <a:defRPr sz="1400">
                <a:solidFill>
                  <a:srgbClr val="999999"/>
                </a:solidFill>
              </a:defRPr>
            </a:lvl5pPr>
            <a:lvl6pPr lvl="5" rtl="0">
              <a:spcBef>
                <a:spcPts val="0"/>
              </a:spcBef>
              <a:spcAft>
                <a:spcPts val="0"/>
              </a:spcAft>
              <a:buNone/>
              <a:defRPr sz="1400">
                <a:solidFill>
                  <a:srgbClr val="999999"/>
                </a:solidFill>
              </a:defRPr>
            </a:lvl6pPr>
            <a:lvl7pPr lvl="6" rtl="0">
              <a:spcBef>
                <a:spcPts val="0"/>
              </a:spcBef>
              <a:spcAft>
                <a:spcPts val="0"/>
              </a:spcAft>
              <a:buNone/>
              <a:defRPr sz="1400">
                <a:solidFill>
                  <a:srgbClr val="999999"/>
                </a:solidFill>
              </a:defRPr>
            </a:lvl7pPr>
            <a:lvl8pPr lvl="7" rtl="0">
              <a:spcBef>
                <a:spcPts val="0"/>
              </a:spcBef>
              <a:spcAft>
                <a:spcPts val="0"/>
              </a:spcAft>
              <a:buNone/>
              <a:defRPr sz="1400">
                <a:solidFill>
                  <a:srgbClr val="999999"/>
                </a:solidFill>
              </a:defRPr>
            </a:lvl8pPr>
            <a:lvl9pPr lvl="8" rtl="0">
              <a:spcBef>
                <a:spcPts val="0"/>
              </a:spcBef>
              <a:spcAft>
                <a:spcPts val="0"/>
              </a:spcAft>
              <a:buNone/>
              <a:defRPr sz="1400">
                <a:solidFill>
                  <a:srgbClr val="999999"/>
                </a:solidFill>
              </a:defRPr>
            </a:lvl9pPr>
          </a:lstStyle>
          <a:p>
            <a:endParaRPr/>
          </a:p>
        </p:txBody>
      </p:sp>
      <p:sp>
        <p:nvSpPr>
          <p:cNvPr id="58" name="Google Shape;58;p9"/>
          <p:cNvSpPr txBox="1">
            <a:spLocks noGrp="1"/>
          </p:cNvSpPr>
          <p:nvPr>
            <p:ph type="subTitle" idx="3"/>
          </p:nvPr>
        </p:nvSpPr>
        <p:spPr>
          <a:xfrm>
            <a:off x="5010425" y="2846806"/>
            <a:ext cx="3722400" cy="1393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rgbClr val="999999"/>
                </a:solidFill>
              </a:defRPr>
            </a:lvl1pPr>
            <a:lvl2pPr lvl="1" rtl="0">
              <a:spcBef>
                <a:spcPts val="0"/>
              </a:spcBef>
              <a:spcAft>
                <a:spcPts val="0"/>
              </a:spcAft>
              <a:buNone/>
              <a:defRPr sz="1400">
                <a:solidFill>
                  <a:srgbClr val="999999"/>
                </a:solidFill>
              </a:defRPr>
            </a:lvl2pPr>
            <a:lvl3pPr lvl="2" rtl="0">
              <a:spcBef>
                <a:spcPts val="0"/>
              </a:spcBef>
              <a:spcAft>
                <a:spcPts val="0"/>
              </a:spcAft>
              <a:buNone/>
              <a:defRPr sz="1400">
                <a:solidFill>
                  <a:srgbClr val="999999"/>
                </a:solidFill>
              </a:defRPr>
            </a:lvl3pPr>
            <a:lvl4pPr lvl="3" rtl="0">
              <a:spcBef>
                <a:spcPts val="0"/>
              </a:spcBef>
              <a:spcAft>
                <a:spcPts val="0"/>
              </a:spcAft>
              <a:buNone/>
              <a:defRPr sz="1400">
                <a:solidFill>
                  <a:srgbClr val="999999"/>
                </a:solidFill>
              </a:defRPr>
            </a:lvl4pPr>
            <a:lvl5pPr lvl="4" rtl="0">
              <a:spcBef>
                <a:spcPts val="0"/>
              </a:spcBef>
              <a:spcAft>
                <a:spcPts val="0"/>
              </a:spcAft>
              <a:buNone/>
              <a:defRPr sz="1400">
                <a:solidFill>
                  <a:srgbClr val="999999"/>
                </a:solidFill>
              </a:defRPr>
            </a:lvl5pPr>
            <a:lvl6pPr lvl="5" rtl="0">
              <a:spcBef>
                <a:spcPts val="0"/>
              </a:spcBef>
              <a:spcAft>
                <a:spcPts val="0"/>
              </a:spcAft>
              <a:buNone/>
              <a:defRPr sz="1400">
                <a:solidFill>
                  <a:srgbClr val="999999"/>
                </a:solidFill>
              </a:defRPr>
            </a:lvl6pPr>
            <a:lvl7pPr lvl="6" rtl="0">
              <a:spcBef>
                <a:spcPts val="0"/>
              </a:spcBef>
              <a:spcAft>
                <a:spcPts val="0"/>
              </a:spcAft>
              <a:buNone/>
              <a:defRPr sz="1400">
                <a:solidFill>
                  <a:srgbClr val="999999"/>
                </a:solidFill>
              </a:defRPr>
            </a:lvl7pPr>
            <a:lvl8pPr lvl="7" rtl="0">
              <a:spcBef>
                <a:spcPts val="0"/>
              </a:spcBef>
              <a:spcAft>
                <a:spcPts val="0"/>
              </a:spcAft>
              <a:buNone/>
              <a:defRPr sz="1400">
                <a:solidFill>
                  <a:srgbClr val="999999"/>
                </a:solidFill>
              </a:defRPr>
            </a:lvl8pPr>
            <a:lvl9pPr lvl="8" rtl="0">
              <a:spcBef>
                <a:spcPts val="0"/>
              </a:spcBef>
              <a:spcAft>
                <a:spcPts val="0"/>
              </a:spcAft>
              <a:buNone/>
              <a:defRPr sz="1400">
                <a:solidFill>
                  <a:srgbClr val="999999"/>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lide with two columns" type="twoColTx">
  <p:cSld name="TITLE_AND_TWO_COLUMNS">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311700" y="1054625"/>
            <a:ext cx="8520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CC3F3A"/>
              </a:buClr>
              <a:buSzPts val="2800"/>
              <a:buNone/>
              <a:defRPr>
                <a:solidFill>
                  <a:srgbClr val="CC3F3A"/>
                </a:solidFill>
              </a:defRPr>
            </a:lvl1pPr>
            <a:lvl2pPr lvl="1" algn="ctr">
              <a:lnSpc>
                <a:spcPct val="100000"/>
              </a:lnSpc>
              <a:spcBef>
                <a:spcPts val="0"/>
              </a:spcBef>
              <a:spcAft>
                <a:spcPts val="0"/>
              </a:spcAft>
              <a:buClr>
                <a:srgbClr val="CC3F3A"/>
              </a:buClr>
              <a:buSzPts val="2800"/>
              <a:buNone/>
              <a:defRPr>
                <a:solidFill>
                  <a:srgbClr val="CC3F3A"/>
                </a:solidFill>
              </a:defRPr>
            </a:lvl2pPr>
            <a:lvl3pPr lvl="2" algn="ctr">
              <a:lnSpc>
                <a:spcPct val="100000"/>
              </a:lnSpc>
              <a:spcBef>
                <a:spcPts val="0"/>
              </a:spcBef>
              <a:spcAft>
                <a:spcPts val="0"/>
              </a:spcAft>
              <a:buClr>
                <a:srgbClr val="CC3F3A"/>
              </a:buClr>
              <a:buSzPts val="2800"/>
              <a:buNone/>
              <a:defRPr>
                <a:solidFill>
                  <a:srgbClr val="CC3F3A"/>
                </a:solidFill>
              </a:defRPr>
            </a:lvl3pPr>
            <a:lvl4pPr lvl="3" algn="ctr">
              <a:lnSpc>
                <a:spcPct val="100000"/>
              </a:lnSpc>
              <a:spcBef>
                <a:spcPts val="0"/>
              </a:spcBef>
              <a:spcAft>
                <a:spcPts val="0"/>
              </a:spcAft>
              <a:buClr>
                <a:srgbClr val="CC3F3A"/>
              </a:buClr>
              <a:buSzPts val="2800"/>
              <a:buNone/>
              <a:defRPr>
                <a:solidFill>
                  <a:srgbClr val="CC3F3A"/>
                </a:solidFill>
              </a:defRPr>
            </a:lvl4pPr>
            <a:lvl5pPr lvl="4" algn="ctr">
              <a:lnSpc>
                <a:spcPct val="100000"/>
              </a:lnSpc>
              <a:spcBef>
                <a:spcPts val="0"/>
              </a:spcBef>
              <a:spcAft>
                <a:spcPts val="0"/>
              </a:spcAft>
              <a:buClr>
                <a:srgbClr val="CC3F3A"/>
              </a:buClr>
              <a:buSzPts val="2800"/>
              <a:buNone/>
              <a:defRPr>
                <a:solidFill>
                  <a:srgbClr val="CC3F3A"/>
                </a:solidFill>
              </a:defRPr>
            </a:lvl5pPr>
            <a:lvl6pPr lvl="5" algn="ctr">
              <a:lnSpc>
                <a:spcPct val="100000"/>
              </a:lnSpc>
              <a:spcBef>
                <a:spcPts val="0"/>
              </a:spcBef>
              <a:spcAft>
                <a:spcPts val="0"/>
              </a:spcAft>
              <a:buClr>
                <a:srgbClr val="CC3F3A"/>
              </a:buClr>
              <a:buSzPts val="2800"/>
              <a:buNone/>
              <a:defRPr>
                <a:solidFill>
                  <a:srgbClr val="CC3F3A"/>
                </a:solidFill>
              </a:defRPr>
            </a:lvl6pPr>
            <a:lvl7pPr lvl="6" algn="ctr">
              <a:lnSpc>
                <a:spcPct val="100000"/>
              </a:lnSpc>
              <a:spcBef>
                <a:spcPts val="0"/>
              </a:spcBef>
              <a:spcAft>
                <a:spcPts val="0"/>
              </a:spcAft>
              <a:buClr>
                <a:srgbClr val="CC3F3A"/>
              </a:buClr>
              <a:buSzPts val="2800"/>
              <a:buNone/>
              <a:defRPr>
                <a:solidFill>
                  <a:srgbClr val="CC3F3A"/>
                </a:solidFill>
              </a:defRPr>
            </a:lvl7pPr>
            <a:lvl8pPr lvl="7" algn="ctr">
              <a:lnSpc>
                <a:spcPct val="100000"/>
              </a:lnSpc>
              <a:spcBef>
                <a:spcPts val="0"/>
              </a:spcBef>
              <a:spcAft>
                <a:spcPts val="0"/>
              </a:spcAft>
              <a:buClr>
                <a:srgbClr val="CC3F3A"/>
              </a:buClr>
              <a:buSzPts val="2800"/>
              <a:buNone/>
              <a:defRPr>
                <a:solidFill>
                  <a:srgbClr val="CC3F3A"/>
                </a:solidFill>
              </a:defRPr>
            </a:lvl8pPr>
            <a:lvl9pPr lvl="8" algn="ctr">
              <a:lnSpc>
                <a:spcPct val="100000"/>
              </a:lnSpc>
              <a:spcBef>
                <a:spcPts val="0"/>
              </a:spcBef>
              <a:spcAft>
                <a:spcPts val="0"/>
              </a:spcAft>
              <a:buClr>
                <a:srgbClr val="CC3F3A"/>
              </a:buClr>
              <a:buSzPts val="2800"/>
              <a:buNone/>
              <a:defRPr>
                <a:solidFill>
                  <a:srgbClr val="CC3F3A"/>
                </a:solidFill>
              </a:defRPr>
            </a:lvl9pPr>
          </a:lstStyle>
          <a:p>
            <a:endParaRPr/>
          </a:p>
        </p:txBody>
      </p:sp>
      <p:sp>
        <p:nvSpPr>
          <p:cNvPr id="61" name="Google Shape;61;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a:t>
            </a:fld>
            <a:endParaRPr/>
          </a:p>
        </p:txBody>
      </p:sp>
      <p:sp>
        <p:nvSpPr>
          <p:cNvPr id="62" name="Google Shape;62;p10"/>
          <p:cNvSpPr/>
          <p:nvPr/>
        </p:nvSpPr>
        <p:spPr>
          <a:xfrm>
            <a:off x="-9100" y="-9100"/>
            <a:ext cx="2865900" cy="464100"/>
          </a:xfrm>
          <a:prstGeom prst="rect">
            <a:avLst/>
          </a:prstGeom>
          <a:solidFill>
            <a:srgbClr val="43434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10"/>
          <p:cNvSpPr/>
          <p:nvPr/>
        </p:nvSpPr>
        <p:spPr>
          <a:xfrm>
            <a:off x="2247325" y="-18200"/>
            <a:ext cx="6896700" cy="282000"/>
          </a:xfrm>
          <a:prstGeom prst="rect">
            <a:avLst/>
          </a:prstGeom>
          <a:solidFill>
            <a:srgbClr val="CC3F3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10"/>
          <p:cNvSpPr/>
          <p:nvPr/>
        </p:nvSpPr>
        <p:spPr>
          <a:xfrm>
            <a:off x="791700" y="4187375"/>
            <a:ext cx="1132200" cy="34200"/>
          </a:xfrm>
          <a:prstGeom prst="rect">
            <a:avLst/>
          </a:prstGeom>
          <a:solidFill>
            <a:srgbClr val="7F8D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10"/>
          <p:cNvSpPr/>
          <p:nvPr/>
        </p:nvSpPr>
        <p:spPr>
          <a:xfrm>
            <a:off x="4910450" y="4187375"/>
            <a:ext cx="1132200" cy="34200"/>
          </a:xfrm>
          <a:prstGeom prst="rect">
            <a:avLst/>
          </a:prstGeom>
          <a:solidFill>
            <a:srgbClr val="7F8D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10"/>
          <p:cNvSpPr txBox="1">
            <a:spLocks noGrp="1"/>
          </p:cNvSpPr>
          <p:nvPr>
            <p:ph type="subTitle" idx="1"/>
          </p:nvPr>
        </p:nvSpPr>
        <p:spPr>
          <a:xfrm>
            <a:off x="673179" y="2226950"/>
            <a:ext cx="3252000" cy="4641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400">
                <a:solidFill>
                  <a:srgbClr val="999999"/>
                </a:solidFill>
              </a:defRPr>
            </a:lvl1pPr>
            <a:lvl2pPr lvl="1" rtl="0">
              <a:spcBef>
                <a:spcPts val="0"/>
              </a:spcBef>
              <a:spcAft>
                <a:spcPts val="0"/>
              </a:spcAft>
              <a:buNone/>
              <a:defRPr sz="1400">
                <a:solidFill>
                  <a:srgbClr val="999999"/>
                </a:solidFill>
              </a:defRPr>
            </a:lvl2pPr>
            <a:lvl3pPr lvl="2" rtl="0">
              <a:spcBef>
                <a:spcPts val="0"/>
              </a:spcBef>
              <a:spcAft>
                <a:spcPts val="0"/>
              </a:spcAft>
              <a:buNone/>
              <a:defRPr sz="1400">
                <a:solidFill>
                  <a:srgbClr val="999999"/>
                </a:solidFill>
              </a:defRPr>
            </a:lvl3pPr>
            <a:lvl4pPr lvl="3" rtl="0">
              <a:spcBef>
                <a:spcPts val="0"/>
              </a:spcBef>
              <a:spcAft>
                <a:spcPts val="0"/>
              </a:spcAft>
              <a:buNone/>
              <a:defRPr sz="1400">
                <a:solidFill>
                  <a:srgbClr val="999999"/>
                </a:solidFill>
              </a:defRPr>
            </a:lvl4pPr>
            <a:lvl5pPr lvl="4" rtl="0">
              <a:spcBef>
                <a:spcPts val="0"/>
              </a:spcBef>
              <a:spcAft>
                <a:spcPts val="0"/>
              </a:spcAft>
              <a:buNone/>
              <a:defRPr sz="1400">
                <a:solidFill>
                  <a:srgbClr val="999999"/>
                </a:solidFill>
              </a:defRPr>
            </a:lvl5pPr>
            <a:lvl6pPr lvl="5" rtl="0">
              <a:spcBef>
                <a:spcPts val="0"/>
              </a:spcBef>
              <a:spcAft>
                <a:spcPts val="0"/>
              </a:spcAft>
              <a:buNone/>
              <a:defRPr sz="1400">
                <a:solidFill>
                  <a:srgbClr val="999999"/>
                </a:solidFill>
              </a:defRPr>
            </a:lvl6pPr>
            <a:lvl7pPr lvl="6" rtl="0">
              <a:spcBef>
                <a:spcPts val="0"/>
              </a:spcBef>
              <a:spcAft>
                <a:spcPts val="0"/>
              </a:spcAft>
              <a:buNone/>
              <a:defRPr sz="1400">
                <a:solidFill>
                  <a:srgbClr val="999999"/>
                </a:solidFill>
              </a:defRPr>
            </a:lvl7pPr>
            <a:lvl8pPr lvl="7" rtl="0">
              <a:spcBef>
                <a:spcPts val="0"/>
              </a:spcBef>
              <a:spcAft>
                <a:spcPts val="0"/>
              </a:spcAft>
              <a:buNone/>
              <a:defRPr sz="1400">
                <a:solidFill>
                  <a:srgbClr val="999999"/>
                </a:solidFill>
              </a:defRPr>
            </a:lvl8pPr>
            <a:lvl9pPr lvl="8" rtl="0">
              <a:spcBef>
                <a:spcPts val="0"/>
              </a:spcBef>
              <a:spcAft>
                <a:spcPts val="0"/>
              </a:spcAft>
              <a:buNone/>
              <a:defRPr sz="1400">
                <a:solidFill>
                  <a:srgbClr val="999999"/>
                </a:solidFill>
              </a:defRPr>
            </a:lvl9pPr>
          </a:lstStyle>
          <a:p>
            <a:endParaRPr/>
          </a:p>
        </p:txBody>
      </p:sp>
      <p:sp>
        <p:nvSpPr>
          <p:cNvPr id="67" name="Google Shape;67;p10"/>
          <p:cNvSpPr txBox="1">
            <a:spLocks noGrp="1"/>
          </p:cNvSpPr>
          <p:nvPr>
            <p:ph type="subTitle" idx="2"/>
          </p:nvPr>
        </p:nvSpPr>
        <p:spPr>
          <a:xfrm>
            <a:off x="673179" y="2661975"/>
            <a:ext cx="3252000" cy="1286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solidFill>
                  <a:srgbClr val="999999"/>
                </a:solidFill>
              </a:defRPr>
            </a:lvl1pPr>
            <a:lvl2pPr lvl="1" rtl="0">
              <a:spcBef>
                <a:spcPts val="0"/>
              </a:spcBef>
              <a:spcAft>
                <a:spcPts val="0"/>
              </a:spcAft>
              <a:buNone/>
              <a:defRPr sz="1200">
                <a:solidFill>
                  <a:srgbClr val="999999"/>
                </a:solidFill>
              </a:defRPr>
            </a:lvl2pPr>
            <a:lvl3pPr lvl="2" rtl="0">
              <a:spcBef>
                <a:spcPts val="0"/>
              </a:spcBef>
              <a:spcAft>
                <a:spcPts val="0"/>
              </a:spcAft>
              <a:buNone/>
              <a:defRPr sz="1200">
                <a:solidFill>
                  <a:srgbClr val="999999"/>
                </a:solidFill>
              </a:defRPr>
            </a:lvl3pPr>
            <a:lvl4pPr lvl="3" rtl="0">
              <a:spcBef>
                <a:spcPts val="0"/>
              </a:spcBef>
              <a:spcAft>
                <a:spcPts val="0"/>
              </a:spcAft>
              <a:buNone/>
              <a:defRPr sz="1200">
                <a:solidFill>
                  <a:srgbClr val="999999"/>
                </a:solidFill>
              </a:defRPr>
            </a:lvl4pPr>
            <a:lvl5pPr lvl="4" rtl="0">
              <a:spcBef>
                <a:spcPts val="0"/>
              </a:spcBef>
              <a:spcAft>
                <a:spcPts val="0"/>
              </a:spcAft>
              <a:buNone/>
              <a:defRPr sz="1200">
                <a:solidFill>
                  <a:srgbClr val="999999"/>
                </a:solidFill>
              </a:defRPr>
            </a:lvl5pPr>
            <a:lvl6pPr lvl="5" rtl="0">
              <a:spcBef>
                <a:spcPts val="0"/>
              </a:spcBef>
              <a:spcAft>
                <a:spcPts val="0"/>
              </a:spcAft>
              <a:buNone/>
              <a:defRPr sz="1200">
                <a:solidFill>
                  <a:srgbClr val="999999"/>
                </a:solidFill>
              </a:defRPr>
            </a:lvl6pPr>
            <a:lvl7pPr lvl="6" rtl="0">
              <a:spcBef>
                <a:spcPts val="0"/>
              </a:spcBef>
              <a:spcAft>
                <a:spcPts val="0"/>
              </a:spcAft>
              <a:buNone/>
              <a:defRPr sz="1200">
                <a:solidFill>
                  <a:srgbClr val="999999"/>
                </a:solidFill>
              </a:defRPr>
            </a:lvl7pPr>
            <a:lvl8pPr lvl="7" rtl="0">
              <a:spcBef>
                <a:spcPts val="0"/>
              </a:spcBef>
              <a:spcAft>
                <a:spcPts val="0"/>
              </a:spcAft>
              <a:buNone/>
              <a:defRPr sz="1200">
                <a:solidFill>
                  <a:srgbClr val="999999"/>
                </a:solidFill>
              </a:defRPr>
            </a:lvl8pPr>
            <a:lvl9pPr lvl="8" rtl="0">
              <a:spcBef>
                <a:spcPts val="0"/>
              </a:spcBef>
              <a:spcAft>
                <a:spcPts val="0"/>
              </a:spcAft>
              <a:buNone/>
              <a:defRPr sz="1200">
                <a:solidFill>
                  <a:srgbClr val="999999"/>
                </a:solidFill>
              </a:defRPr>
            </a:lvl9pPr>
          </a:lstStyle>
          <a:p>
            <a:endParaRPr/>
          </a:p>
        </p:txBody>
      </p:sp>
      <p:sp>
        <p:nvSpPr>
          <p:cNvPr id="68" name="Google Shape;68;p10"/>
          <p:cNvSpPr txBox="1">
            <a:spLocks noGrp="1"/>
          </p:cNvSpPr>
          <p:nvPr>
            <p:ph type="subTitle" idx="3"/>
          </p:nvPr>
        </p:nvSpPr>
        <p:spPr>
          <a:xfrm>
            <a:off x="4785325" y="2226950"/>
            <a:ext cx="3252000" cy="4641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400">
                <a:solidFill>
                  <a:srgbClr val="999999"/>
                </a:solidFill>
              </a:defRPr>
            </a:lvl1pPr>
            <a:lvl2pPr lvl="1" rtl="0">
              <a:spcBef>
                <a:spcPts val="0"/>
              </a:spcBef>
              <a:spcAft>
                <a:spcPts val="0"/>
              </a:spcAft>
              <a:buNone/>
              <a:defRPr sz="1400">
                <a:solidFill>
                  <a:srgbClr val="999999"/>
                </a:solidFill>
              </a:defRPr>
            </a:lvl2pPr>
            <a:lvl3pPr lvl="2" rtl="0">
              <a:spcBef>
                <a:spcPts val="0"/>
              </a:spcBef>
              <a:spcAft>
                <a:spcPts val="0"/>
              </a:spcAft>
              <a:buNone/>
              <a:defRPr sz="1400">
                <a:solidFill>
                  <a:srgbClr val="999999"/>
                </a:solidFill>
              </a:defRPr>
            </a:lvl3pPr>
            <a:lvl4pPr lvl="3" rtl="0">
              <a:spcBef>
                <a:spcPts val="0"/>
              </a:spcBef>
              <a:spcAft>
                <a:spcPts val="0"/>
              </a:spcAft>
              <a:buNone/>
              <a:defRPr sz="1400">
                <a:solidFill>
                  <a:srgbClr val="999999"/>
                </a:solidFill>
              </a:defRPr>
            </a:lvl4pPr>
            <a:lvl5pPr lvl="4" rtl="0">
              <a:spcBef>
                <a:spcPts val="0"/>
              </a:spcBef>
              <a:spcAft>
                <a:spcPts val="0"/>
              </a:spcAft>
              <a:buNone/>
              <a:defRPr sz="1400">
                <a:solidFill>
                  <a:srgbClr val="999999"/>
                </a:solidFill>
              </a:defRPr>
            </a:lvl5pPr>
            <a:lvl6pPr lvl="5" rtl="0">
              <a:spcBef>
                <a:spcPts val="0"/>
              </a:spcBef>
              <a:spcAft>
                <a:spcPts val="0"/>
              </a:spcAft>
              <a:buNone/>
              <a:defRPr sz="1400">
                <a:solidFill>
                  <a:srgbClr val="999999"/>
                </a:solidFill>
              </a:defRPr>
            </a:lvl6pPr>
            <a:lvl7pPr lvl="6" rtl="0">
              <a:spcBef>
                <a:spcPts val="0"/>
              </a:spcBef>
              <a:spcAft>
                <a:spcPts val="0"/>
              </a:spcAft>
              <a:buNone/>
              <a:defRPr sz="1400">
                <a:solidFill>
                  <a:srgbClr val="999999"/>
                </a:solidFill>
              </a:defRPr>
            </a:lvl7pPr>
            <a:lvl8pPr lvl="7" rtl="0">
              <a:spcBef>
                <a:spcPts val="0"/>
              </a:spcBef>
              <a:spcAft>
                <a:spcPts val="0"/>
              </a:spcAft>
              <a:buNone/>
              <a:defRPr sz="1400">
                <a:solidFill>
                  <a:srgbClr val="999999"/>
                </a:solidFill>
              </a:defRPr>
            </a:lvl8pPr>
            <a:lvl9pPr lvl="8" rtl="0">
              <a:spcBef>
                <a:spcPts val="0"/>
              </a:spcBef>
              <a:spcAft>
                <a:spcPts val="0"/>
              </a:spcAft>
              <a:buNone/>
              <a:defRPr sz="1400">
                <a:solidFill>
                  <a:srgbClr val="999999"/>
                </a:solidFill>
              </a:defRPr>
            </a:lvl9pPr>
          </a:lstStyle>
          <a:p>
            <a:endParaRPr/>
          </a:p>
        </p:txBody>
      </p:sp>
      <p:sp>
        <p:nvSpPr>
          <p:cNvPr id="69" name="Google Shape;69;p10"/>
          <p:cNvSpPr txBox="1">
            <a:spLocks noGrp="1"/>
          </p:cNvSpPr>
          <p:nvPr>
            <p:ph type="subTitle" idx="4"/>
          </p:nvPr>
        </p:nvSpPr>
        <p:spPr>
          <a:xfrm>
            <a:off x="4785325" y="2661975"/>
            <a:ext cx="3252000" cy="1286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solidFill>
                  <a:srgbClr val="999999"/>
                </a:solidFill>
              </a:defRPr>
            </a:lvl1pPr>
            <a:lvl2pPr lvl="1" rtl="0">
              <a:spcBef>
                <a:spcPts val="0"/>
              </a:spcBef>
              <a:spcAft>
                <a:spcPts val="0"/>
              </a:spcAft>
              <a:buNone/>
              <a:defRPr sz="1200">
                <a:solidFill>
                  <a:srgbClr val="999999"/>
                </a:solidFill>
              </a:defRPr>
            </a:lvl2pPr>
            <a:lvl3pPr lvl="2" rtl="0">
              <a:spcBef>
                <a:spcPts val="0"/>
              </a:spcBef>
              <a:spcAft>
                <a:spcPts val="0"/>
              </a:spcAft>
              <a:buNone/>
              <a:defRPr sz="1200">
                <a:solidFill>
                  <a:srgbClr val="999999"/>
                </a:solidFill>
              </a:defRPr>
            </a:lvl3pPr>
            <a:lvl4pPr lvl="3" rtl="0">
              <a:spcBef>
                <a:spcPts val="0"/>
              </a:spcBef>
              <a:spcAft>
                <a:spcPts val="0"/>
              </a:spcAft>
              <a:buNone/>
              <a:defRPr sz="1200">
                <a:solidFill>
                  <a:srgbClr val="999999"/>
                </a:solidFill>
              </a:defRPr>
            </a:lvl4pPr>
            <a:lvl5pPr lvl="4" rtl="0">
              <a:spcBef>
                <a:spcPts val="0"/>
              </a:spcBef>
              <a:spcAft>
                <a:spcPts val="0"/>
              </a:spcAft>
              <a:buNone/>
              <a:defRPr sz="1200">
                <a:solidFill>
                  <a:srgbClr val="999999"/>
                </a:solidFill>
              </a:defRPr>
            </a:lvl5pPr>
            <a:lvl6pPr lvl="5" rtl="0">
              <a:spcBef>
                <a:spcPts val="0"/>
              </a:spcBef>
              <a:spcAft>
                <a:spcPts val="0"/>
              </a:spcAft>
              <a:buNone/>
              <a:defRPr sz="1200">
                <a:solidFill>
                  <a:srgbClr val="999999"/>
                </a:solidFill>
              </a:defRPr>
            </a:lvl6pPr>
            <a:lvl7pPr lvl="6" rtl="0">
              <a:spcBef>
                <a:spcPts val="0"/>
              </a:spcBef>
              <a:spcAft>
                <a:spcPts val="0"/>
              </a:spcAft>
              <a:buNone/>
              <a:defRPr sz="1200">
                <a:solidFill>
                  <a:srgbClr val="999999"/>
                </a:solidFill>
              </a:defRPr>
            </a:lvl7pPr>
            <a:lvl8pPr lvl="7" rtl="0">
              <a:spcBef>
                <a:spcPts val="0"/>
              </a:spcBef>
              <a:spcAft>
                <a:spcPts val="0"/>
              </a:spcAft>
              <a:buNone/>
              <a:defRPr sz="1200">
                <a:solidFill>
                  <a:srgbClr val="999999"/>
                </a:solidFill>
              </a:defRPr>
            </a:lvl8pPr>
            <a:lvl9pPr lvl="8" rtl="0">
              <a:spcBef>
                <a:spcPts val="0"/>
              </a:spcBef>
              <a:spcAft>
                <a:spcPts val="0"/>
              </a:spcAft>
              <a:buNone/>
              <a:defRPr sz="1200">
                <a:solidFill>
                  <a:srgbClr val="999999"/>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7F8D99"/>
              </a:buClr>
              <a:buSzPts val="2800"/>
              <a:buFont typeface="Abril Fatface"/>
              <a:buNone/>
              <a:defRPr sz="2800" b="0" i="0" u="none" strike="noStrike" cap="none">
                <a:solidFill>
                  <a:srgbClr val="7F8D99"/>
                </a:solidFill>
                <a:latin typeface="Abril Fatface"/>
                <a:ea typeface="Abril Fatface"/>
                <a:cs typeface="Abril Fatface"/>
                <a:sym typeface="Abril Fatface"/>
              </a:defRPr>
            </a:lvl1pPr>
            <a:lvl2pPr marR="0" lvl="1" algn="l" rtl="0">
              <a:lnSpc>
                <a:spcPct val="100000"/>
              </a:lnSpc>
              <a:spcBef>
                <a:spcPts val="0"/>
              </a:spcBef>
              <a:spcAft>
                <a:spcPts val="0"/>
              </a:spcAft>
              <a:buClr>
                <a:srgbClr val="7F8D99"/>
              </a:buClr>
              <a:buSzPts val="2800"/>
              <a:buFont typeface="Abril Fatface"/>
              <a:buNone/>
              <a:defRPr sz="2800" b="0" i="0" u="none" strike="noStrike" cap="none">
                <a:solidFill>
                  <a:srgbClr val="7F8D99"/>
                </a:solidFill>
                <a:latin typeface="Abril Fatface"/>
                <a:ea typeface="Abril Fatface"/>
                <a:cs typeface="Abril Fatface"/>
                <a:sym typeface="Abril Fatface"/>
              </a:defRPr>
            </a:lvl2pPr>
            <a:lvl3pPr marR="0" lvl="2" algn="l" rtl="0">
              <a:lnSpc>
                <a:spcPct val="100000"/>
              </a:lnSpc>
              <a:spcBef>
                <a:spcPts val="0"/>
              </a:spcBef>
              <a:spcAft>
                <a:spcPts val="0"/>
              </a:spcAft>
              <a:buClr>
                <a:srgbClr val="7F8D99"/>
              </a:buClr>
              <a:buSzPts val="2800"/>
              <a:buFont typeface="Abril Fatface"/>
              <a:buNone/>
              <a:defRPr sz="2800" b="0" i="0" u="none" strike="noStrike" cap="none">
                <a:solidFill>
                  <a:srgbClr val="7F8D99"/>
                </a:solidFill>
                <a:latin typeface="Abril Fatface"/>
                <a:ea typeface="Abril Fatface"/>
                <a:cs typeface="Abril Fatface"/>
                <a:sym typeface="Abril Fatface"/>
              </a:defRPr>
            </a:lvl3pPr>
            <a:lvl4pPr marR="0" lvl="3" algn="l" rtl="0">
              <a:lnSpc>
                <a:spcPct val="100000"/>
              </a:lnSpc>
              <a:spcBef>
                <a:spcPts val="0"/>
              </a:spcBef>
              <a:spcAft>
                <a:spcPts val="0"/>
              </a:spcAft>
              <a:buClr>
                <a:srgbClr val="7F8D99"/>
              </a:buClr>
              <a:buSzPts val="2800"/>
              <a:buFont typeface="Abril Fatface"/>
              <a:buNone/>
              <a:defRPr sz="2800" b="0" i="0" u="none" strike="noStrike" cap="none">
                <a:solidFill>
                  <a:srgbClr val="7F8D99"/>
                </a:solidFill>
                <a:latin typeface="Abril Fatface"/>
                <a:ea typeface="Abril Fatface"/>
                <a:cs typeface="Abril Fatface"/>
                <a:sym typeface="Abril Fatface"/>
              </a:defRPr>
            </a:lvl4pPr>
            <a:lvl5pPr marR="0" lvl="4" algn="l" rtl="0">
              <a:lnSpc>
                <a:spcPct val="100000"/>
              </a:lnSpc>
              <a:spcBef>
                <a:spcPts val="0"/>
              </a:spcBef>
              <a:spcAft>
                <a:spcPts val="0"/>
              </a:spcAft>
              <a:buClr>
                <a:srgbClr val="7F8D99"/>
              </a:buClr>
              <a:buSzPts val="2800"/>
              <a:buFont typeface="Abril Fatface"/>
              <a:buNone/>
              <a:defRPr sz="2800" b="0" i="0" u="none" strike="noStrike" cap="none">
                <a:solidFill>
                  <a:srgbClr val="7F8D99"/>
                </a:solidFill>
                <a:latin typeface="Abril Fatface"/>
                <a:ea typeface="Abril Fatface"/>
                <a:cs typeface="Abril Fatface"/>
                <a:sym typeface="Abril Fatface"/>
              </a:defRPr>
            </a:lvl5pPr>
            <a:lvl6pPr marR="0" lvl="5" algn="l" rtl="0">
              <a:lnSpc>
                <a:spcPct val="100000"/>
              </a:lnSpc>
              <a:spcBef>
                <a:spcPts val="0"/>
              </a:spcBef>
              <a:spcAft>
                <a:spcPts val="0"/>
              </a:spcAft>
              <a:buClr>
                <a:srgbClr val="7F8D99"/>
              </a:buClr>
              <a:buSzPts val="2800"/>
              <a:buFont typeface="Abril Fatface"/>
              <a:buNone/>
              <a:defRPr sz="2800" b="0" i="0" u="none" strike="noStrike" cap="none">
                <a:solidFill>
                  <a:srgbClr val="7F8D99"/>
                </a:solidFill>
                <a:latin typeface="Abril Fatface"/>
                <a:ea typeface="Abril Fatface"/>
                <a:cs typeface="Abril Fatface"/>
                <a:sym typeface="Abril Fatface"/>
              </a:defRPr>
            </a:lvl6pPr>
            <a:lvl7pPr marR="0" lvl="6" algn="l" rtl="0">
              <a:lnSpc>
                <a:spcPct val="100000"/>
              </a:lnSpc>
              <a:spcBef>
                <a:spcPts val="0"/>
              </a:spcBef>
              <a:spcAft>
                <a:spcPts val="0"/>
              </a:spcAft>
              <a:buClr>
                <a:srgbClr val="7F8D99"/>
              </a:buClr>
              <a:buSzPts val="2800"/>
              <a:buFont typeface="Abril Fatface"/>
              <a:buNone/>
              <a:defRPr sz="2800" b="0" i="0" u="none" strike="noStrike" cap="none">
                <a:solidFill>
                  <a:srgbClr val="7F8D99"/>
                </a:solidFill>
                <a:latin typeface="Abril Fatface"/>
                <a:ea typeface="Abril Fatface"/>
                <a:cs typeface="Abril Fatface"/>
                <a:sym typeface="Abril Fatface"/>
              </a:defRPr>
            </a:lvl7pPr>
            <a:lvl8pPr marR="0" lvl="7" algn="l" rtl="0">
              <a:lnSpc>
                <a:spcPct val="100000"/>
              </a:lnSpc>
              <a:spcBef>
                <a:spcPts val="0"/>
              </a:spcBef>
              <a:spcAft>
                <a:spcPts val="0"/>
              </a:spcAft>
              <a:buClr>
                <a:srgbClr val="7F8D99"/>
              </a:buClr>
              <a:buSzPts val="2800"/>
              <a:buFont typeface="Abril Fatface"/>
              <a:buNone/>
              <a:defRPr sz="2800" b="0" i="0" u="none" strike="noStrike" cap="none">
                <a:solidFill>
                  <a:srgbClr val="7F8D99"/>
                </a:solidFill>
                <a:latin typeface="Abril Fatface"/>
                <a:ea typeface="Abril Fatface"/>
                <a:cs typeface="Abril Fatface"/>
                <a:sym typeface="Abril Fatface"/>
              </a:defRPr>
            </a:lvl8pPr>
            <a:lvl9pPr marR="0" lvl="8" algn="l" rtl="0">
              <a:lnSpc>
                <a:spcPct val="100000"/>
              </a:lnSpc>
              <a:spcBef>
                <a:spcPts val="0"/>
              </a:spcBef>
              <a:spcAft>
                <a:spcPts val="0"/>
              </a:spcAft>
              <a:buClr>
                <a:srgbClr val="7F8D99"/>
              </a:buClr>
              <a:buSzPts val="2800"/>
              <a:buFont typeface="Abril Fatface"/>
              <a:buNone/>
              <a:defRPr sz="2800" b="0" i="0" u="none" strike="noStrike" cap="none">
                <a:solidFill>
                  <a:srgbClr val="7F8D99"/>
                </a:solidFill>
                <a:latin typeface="Abril Fatface"/>
                <a:ea typeface="Abril Fatface"/>
                <a:cs typeface="Abril Fatface"/>
                <a:sym typeface="Abril Fatface"/>
              </a:defRPr>
            </a:lvl9pPr>
          </a:lstStyle>
          <a:p>
            <a:endParaRPr/>
          </a:p>
        </p:txBody>
      </p:sp>
      <p:sp>
        <p:nvSpPr>
          <p:cNvPr id="7" name="Google Shape;7;p1"/>
          <p:cNvSpPr txBox="1">
            <a:spLocks noGrp="1"/>
          </p:cNvSpPr>
          <p:nvPr>
            <p:ph type="body" idx="1"/>
          </p:nvPr>
        </p:nvSpPr>
        <p:spPr>
          <a:xfrm>
            <a:off x="311700" y="1609675"/>
            <a:ext cx="8520600" cy="20685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00000"/>
              </a:lnSpc>
              <a:spcBef>
                <a:spcPts val="0"/>
              </a:spcBef>
              <a:spcAft>
                <a:spcPts val="0"/>
              </a:spcAft>
              <a:buClr>
                <a:srgbClr val="434343"/>
              </a:buClr>
              <a:buSzPts val="1600"/>
              <a:buFont typeface="Nunito"/>
              <a:buChar char="●"/>
              <a:defRPr sz="1600" b="0" i="0" u="none" strike="noStrike" cap="none">
                <a:solidFill>
                  <a:srgbClr val="434343"/>
                </a:solidFill>
                <a:latin typeface="Nunito"/>
                <a:ea typeface="Nunito"/>
                <a:cs typeface="Nunito"/>
                <a:sym typeface="Nunito"/>
              </a:defRPr>
            </a:lvl1pPr>
            <a:lvl2pPr marL="914400" marR="0" lvl="1" indent="-323850" algn="l" rtl="0">
              <a:lnSpc>
                <a:spcPct val="100000"/>
              </a:lnSpc>
              <a:spcBef>
                <a:spcPts val="0"/>
              </a:spcBef>
              <a:spcAft>
                <a:spcPts val="0"/>
              </a:spcAft>
              <a:buClr>
                <a:srgbClr val="434343"/>
              </a:buClr>
              <a:buSzPts val="1500"/>
              <a:buFont typeface="Nunito"/>
              <a:buChar char="○"/>
              <a:defRPr sz="1500" b="0" i="0" u="none" strike="noStrike" cap="none">
                <a:solidFill>
                  <a:srgbClr val="434343"/>
                </a:solidFill>
                <a:latin typeface="Nunito"/>
                <a:ea typeface="Nunito"/>
                <a:cs typeface="Nunito"/>
                <a:sym typeface="Nunito"/>
              </a:defRPr>
            </a:lvl2pPr>
            <a:lvl3pPr marL="1371600" marR="0" lvl="2" indent="-317500" algn="l" rtl="0">
              <a:lnSpc>
                <a:spcPct val="100000"/>
              </a:lnSpc>
              <a:spcBef>
                <a:spcPts val="0"/>
              </a:spcBef>
              <a:spcAft>
                <a:spcPts val="0"/>
              </a:spcAft>
              <a:buClr>
                <a:srgbClr val="434343"/>
              </a:buClr>
              <a:buSzPts val="1400"/>
              <a:buFont typeface="Nunito"/>
              <a:buChar char="■"/>
              <a:defRPr sz="1400" b="0" i="0" u="none" strike="noStrike" cap="none">
                <a:solidFill>
                  <a:srgbClr val="434343"/>
                </a:solidFill>
                <a:latin typeface="Nunito"/>
                <a:ea typeface="Nunito"/>
                <a:cs typeface="Nunito"/>
                <a:sym typeface="Nunito"/>
              </a:defRPr>
            </a:lvl3pPr>
            <a:lvl4pPr marL="1828800" marR="0" lvl="3" indent="-311150" algn="l" rtl="0">
              <a:lnSpc>
                <a:spcPct val="100000"/>
              </a:lnSpc>
              <a:spcBef>
                <a:spcPts val="0"/>
              </a:spcBef>
              <a:spcAft>
                <a:spcPts val="0"/>
              </a:spcAft>
              <a:buClr>
                <a:srgbClr val="434343"/>
              </a:buClr>
              <a:buSzPts val="1300"/>
              <a:buFont typeface="Nunito"/>
              <a:buChar char="●"/>
              <a:defRPr sz="1300" b="0" i="0" u="none" strike="noStrike" cap="none">
                <a:solidFill>
                  <a:srgbClr val="434343"/>
                </a:solidFill>
                <a:latin typeface="Nunito"/>
                <a:ea typeface="Nunito"/>
                <a:cs typeface="Nunito"/>
                <a:sym typeface="Nunito"/>
              </a:defRPr>
            </a:lvl4pPr>
            <a:lvl5pPr marL="2286000" marR="0" lvl="4" indent="-304800" algn="l" rtl="0">
              <a:lnSpc>
                <a:spcPct val="100000"/>
              </a:lnSpc>
              <a:spcBef>
                <a:spcPts val="0"/>
              </a:spcBef>
              <a:spcAft>
                <a:spcPts val="0"/>
              </a:spcAft>
              <a:buClr>
                <a:srgbClr val="434343"/>
              </a:buClr>
              <a:buSzPts val="1200"/>
              <a:buFont typeface="Nunito"/>
              <a:buChar char="○"/>
              <a:defRPr sz="1200" b="0" i="0" u="none" strike="noStrike" cap="none">
                <a:solidFill>
                  <a:srgbClr val="434343"/>
                </a:solidFill>
                <a:latin typeface="Nunito"/>
                <a:ea typeface="Nunito"/>
                <a:cs typeface="Nunito"/>
                <a:sym typeface="Nunito"/>
              </a:defRPr>
            </a:lvl5pPr>
            <a:lvl6pPr marL="2743200" marR="0" lvl="5" indent="-298450" algn="l" rtl="0">
              <a:lnSpc>
                <a:spcPct val="100000"/>
              </a:lnSpc>
              <a:spcBef>
                <a:spcPts val="0"/>
              </a:spcBef>
              <a:spcAft>
                <a:spcPts val="0"/>
              </a:spcAft>
              <a:buClr>
                <a:srgbClr val="434343"/>
              </a:buClr>
              <a:buSzPts val="1100"/>
              <a:buFont typeface="Nunito"/>
              <a:buChar char="■"/>
              <a:defRPr sz="1100" b="0" i="0" u="none" strike="noStrike" cap="none">
                <a:solidFill>
                  <a:srgbClr val="434343"/>
                </a:solidFill>
                <a:latin typeface="Nunito"/>
                <a:ea typeface="Nunito"/>
                <a:cs typeface="Nunito"/>
                <a:sym typeface="Nunito"/>
              </a:defRPr>
            </a:lvl6pPr>
            <a:lvl7pPr marL="3200400" marR="0" lvl="6" indent="-292100" algn="l" rtl="0">
              <a:lnSpc>
                <a:spcPct val="100000"/>
              </a:lnSpc>
              <a:spcBef>
                <a:spcPts val="0"/>
              </a:spcBef>
              <a:spcAft>
                <a:spcPts val="0"/>
              </a:spcAft>
              <a:buClr>
                <a:srgbClr val="434343"/>
              </a:buClr>
              <a:buSzPts val="1000"/>
              <a:buFont typeface="Nunito"/>
              <a:buChar char="●"/>
              <a:defRPr sz="1000" b="0" i="0" u="none" strike="noStrike" cap="none">
                <a:solidFill>
                  <a:srgbClr val="434343"/>
                </a:solidFill>
                <a:latin typeface="Nunito"/>
                <a:ea typeface="Nunito"/>
                <a:cs typeface="Nunito"/>
                <a:sym typeface="Nunito"/>
              </a:defRPr>
            </a:lvl7pPr>
            <a:lvl8pPr marL="3657600" marR="0" lvl="7" indent="-292100" algn="l" rtl="0">
              <a:lnSpc>
                <a:spcPct val="100000"/>
              </a:lnSpc>
              <a:spcBef>
                <a:spcPts val="0"/>
              </a:spcBef>
              <a:spcAft>
                <a:spcPts val="0"/>
              </a:spcAft>
              <a:buClr>
                <a:srgbClr val="434343"/>
              </a:buClr>
              <a:buSzPts val="1000"/>
              <a:buFont typeface="Nunito"/>
              <a:buChar char="○"/>
              <a:defRPr sz="1000" b="0" i="0" u="none" strike="noStrike" cap="none">
                <a:solidFill>
                  <a:srgbClr val="434343"/>
                </a:solidFill>
                <a:latin typeface="Nunito"/>
                <a:ea typeface="Nunito"/>
                <a:cs typeface="Nunito"/>
                <a:sym typeface="Nunito"/>
              </a:defRPr>
            </a:lvl8pPr>
            <a:lvl9pPr marL="4114800" marR="0" lvl="8" indent="-292100" algn="l" rtl="0">
              <a:lnSpc>
                <a:spcPct val="100000"/>
              </a:lnSpc>
              <a:spcBef>
                <a:spcPts val="0"/>
              </a:spcBef>
              <a:spcAft>
                <a:spcPts val="0"/>
              </a:spcAft>
              <a:buClr>
                <a:srgbClr val="434343"/>
              </a:buClr>
              <a:buSzPts val="1000"/>
              <a:buFont typeface="Nunito"/>
              <a:buChar char="■"/>
              <a:defRPr sz="1000" b="0" i="0" u="none" strike="noStrike" cap="none">
                <a:solidFill>
                  <a:srgbClr val="434343"/>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4"/>
          <p:cNvSpPr txBox="1">
            <a:spLocks noGrp="1"/>
          </p:cNvSpPr>
          <p:nvPr>
            <p:ph type="ctrTitle"/>
          </p:nvPr>
        </p:nvSpPr>
        <p:spPr>
          <a:xfrm>
            <a:off x="1224900" y="2340775"/>
            <a:ext cx="6694200" cy="1064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s" sz="4700"/>
              <a:t>COVID-19 Pandemic</a:t>
            </a:r>
            <a:endParaRPr sz="4700"/>
          </a:p>
          <a:p>
            <a:pPr marL="0" lvl="0" indent="0" algn="ctr" rtl="0">
              <a:lnSpc>
                <a:spcPct val="100000"/>
              </a:lnSpc>
              <a:spcBef>
                <a:spcPts val="0"/>
              </a:spcBef>
              <a:spcAft>
                <a:spcPts val="0"/>
              </a:spcAft>
              <a:buSzPts val="2800"/>
              <a:buNone/>
            </a:pPr>
            <a:r>
              <a:rPr lang="es" sz="4700"/>
              <a:t>Impact on Women</a:t>
            </a:r>
            <a:endParaRPr sz="4700"/>
          </a:p>
        </p:txBody>
      </p:sp>
      <p:sp>
        <p:nvSpPr>
          <p:cNvPr id="195" name="Google Shape;195;p24"/>
          <p:cNvSpPr txBox="1">
            <a:spLocks noGrp="1"/>
          </p:cNvSpPr>
          <p:nvPr>
            <p:ph type="ctrTitle" idx="2"/>
          </p:nvPr>
        </p:nvSpPr>
        <p:spPr>
          <a:xfrm>
            <a:off x="1224900" y="3443825"/>
            <a:ext cx="6694200" cy="425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800"/>
              <a:buNone/>
            </a:pPr>
            <a:r>
              <a:rPr lang="es" b="1">
                <a:latin typeface="Nunito"/>
                <a:ea typeface="Nunito"/>
                <a:cs typeface="Nunito"/>
                <a:sym typeface="Nunito"/>
              </a:rPr>
              <a:t>South Asian Women’s Rights Organization</a:t>
            </a:r>
            <a:endParaRPr b="1">
              <a:latin typeface="Nunito"/>
              <a:ea typeface="Nunito"/>
              <a:cs typeface="Nunito"/>
              <a:sym typeface="Nunito"/>
            </a:endParaRPr>
          </a:p>
        </p:txBody>
      </p:sp>
      <p:pic>
        <p:nvPicPr>
          <p:cNvPr id="196" name="Google Shape;196;p24" descr="Organization logo, representing an image displaying a woman with a child. Text under the image says &quot;South Asian Women's Rights Organization."/>
          <p:cNvPicPr preferRelativeResize="0"/>
          <p:nvPr/>
        </p:nvPicPr>
        <p:blipFill>
          <a:blip r:embed="rId3">
            <a:alphaModFix/>
          </a:blip>
          <a:stretch>
            <a:fillRect/>
          </a:stretch>
        </p:blipFill>
        <p:spPr>
          <a:xfrm>
            <a:off x="282950" y="219075"/>
            <a:ext cx="1478150" cy="1478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3"/>
          <p:cNvSpPr txBox="1">
            <a:spLocks noGrp="1"/>
          </p:cNvSpPr>
          <p:nvPr>
            <p:ph type="title"/>
          </p:nvPr>
        </p:nvSpPr>
        <p:spPr>
          <a:xfrm>
            <a:off x="397325" y="663300"/>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b="1">
                <a:solidFill>
                  <a:srgbClr val="CC3F3A"/>
                </a:solidFill>
                <a:latin typeface="Nunito"/>
                <a:ea typeface="Nunito"/>
                <a:cs typeface="Nunito"/>
                <a:sym typeface="Nunito"/>
              </a:rPr>
              <a:t>During </a:t>
            </a:r>
            <a:r>
              <a:rPr lang="es" b="1">
                <a:solidFill>
                  <a:srgbClr val="666666"/>
                </a:solidFill>
                <a:latin typeface="Nunito"/>
                <a:ea typeface="Nunito"/>
                <a:cs typeface="Nunito"/>
                <a:sym typeface="Nunito"/>
              </a:rPr>
              <a:t>the COVID-19 pandemic</a:t>
            </a:r>
            <a:endParaRPr b="1">
              <a:solidFill>
                <a:srgbClr val="666666"/>
              </a:solidFill>
              <a:latin typeface="Nunito"/>
              <a:ea typeface="Nunito"/>
              <a:cs typeface="Nunito"/>
              <a:sym typeface="Nunito"/>
            </a:endParaRPr>
          </a:p>
        </p:txBody>
      </p:sp>
      <p:sp>
        <p:nvSpPr>
          <p:cNvPr id="257" name="Google Shape;257;p33"/>
          <p:cNvSpPr txBox="1">
            <a:spLocks noGrp="1"/>
          </p:cNvSpPr>
          <p:nvPr>
            <p:ph type="body" idx="1"/>
          </p:nvPr>
        </p:nvSpPr>
        <p:spPr>
          <a:xfrm>
            <a:off x="397325" y="1171000"/>
            <a:ext cx="8100600" cy="3039300"/>
          </a:xfrm>
          <a:prstGeom prst="rect">
            <a:avLst/>
          </a:prstGeom>
        </p:spPr>
        <p:txBody>
          <a:bodyPr spcFirstLastPara="1" wrap="square" lIns="91425" tIns="91425" rIns="91425" bIns="91425" anchor="t" anchorCtr="0">
            <a:noAutofit/>
          </a:bodyPr>
          <a:lstStyle/>
          <a:p>
            <a:pPr marL="457200" lvl="0" indent="-349250" algn="l" rtl="0">
              <a:spcBef>
                <a:spcPts val="0"/>
              </a:spcBef>
              <a:spcAft>
                <a:spcPts val="0"/>
              </a:spcAft>
              <a:buClr>
                <a:srgbClr val="666666"/>
              </a:buClr>
              <a:buSzPts val="1900"/>
              <a:buChar char="●"/>
            </a:pPr>
            <a:r>
              <a:rPr lang="es" sz="1900">
                <a:solidFill>
                  <a:srgbClr val="666666"/>
                </a:solidFill>
              </a:rPr>
              <a:t>While relaxing on some criterias for economic support, they were still inaccessible to some immigrant women/seniors due to their vulnerable labour market situation and precarious immigration status</a:t>
            </a:r>
            <a:endParaRPr sz="1900">
              <a:solidFill>
                <a:srgbClr val="666666"/>
              </a:solidFill>
            </a:endParaRPr>
          </a:p>
          <a:p>
            <a:pPr marL="457200" lvl="0" indent="-349250" algn="l" rtl="0">
              <a:spcBef>
                <a:spcPts val="1000"/>
              </a:spcBef>
              <a:spcAft>
                <a:spcPts val="0"/>
              </a:spcAft>
              <a:buClr>
                <a:srgbClr val="666666"/>
              </a:buClr>
              <a:buSzPts val="1900"/>
              <a:buChar char="●"/>
            </a:pPr>
            <a:r>
              <a:rPr lang="es" sz="1900">
                <a:solidFill>
                  <a:srgbClr val="666666"/>
                </a:solidFill>
              </a:rPr>
              <a:t>Ontario government’s list of ‘essential businesses’ was very expansive; workers in some retail, fast-food, and manufacturing settings (that did not produce essential items) had to return to work where there is high occupational risk for infection </a:t>
            </a:r>
            <a:endParaRPr sz="1900">
              <a:solidFill>
                <a:srgbClr val="666666"/>
              </a:solidFill>
            </a:endParaRPr>
          </a:p>
          <a:p>
            <a:pPr marL="914400" lvl="1" indent="-349250" algn="l" rtl="0">
              <a:spcBef>
                <a:spcPts val="1000"/>
              </a:spcBef>
              <a:spcAft>
                <a:spcPts val="0"/>
              </a:spcAft>
              <a:buClr>
                <a:srgbClr val="666666"/>
              </a:buClr>
              <a:buSzPts val="1900"/>
              <a:buChar char="○"/>
            </a:pPr>
            <a:r>
              <a:rPr lang="es" sz="1900">
                <a:solidFill>
                  <a:srgbClr val="666666"/>
                </a:solidFill>
              </a:rPr>
              <a:t>Despite earning less than they would, they did not qualify for temporary economic supports</a:t>
            </a:r>
            <a:endParaRPr sz="1900">
              <a:solidFill>
                <a:srgbClr val="666666"/>
              </a:solidFill>
            </a:endParaRPr>
          </a:p>
          <a:p>
            <a:pPr marL="0" lvl="0" indent="0" algn="l" rtl="0">
              <a:spcBef>
                <a:spcPts val="1000"/>
              </a:spcBef>
              <a:spcAft>
                <a:spcPts val="1000"/>
              </a:spcAft>
              <a:buNone/>
            </a:pPr>
            <a:endParaRPr sz="1900">
              <a:solidFill>
                <a:srgbClr val="666666"/>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4"/>
          <p:cNvSpPr txBox="1">
            <a:spLocks noGrp="1"/>
          </p:cNvSpPr>
          <p:nvPr>
            <p:ph type="title"/>
          </p:nvPr>
        </p:nvSpPr>
        <p:spPr>
          <a:xfrm>
            <a:off x="397325" y="739500"/>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b="1">
                <a:solidFill>
                  <a:srgbClr val="666666"/>
                </a:solidFill>
                <a:latin typeface="Nunito"/>
                <a:ea typeface="Nunito"/>
                <a:cs typeface="Nunito"/>
                <a:sym typeface="Nunito"/>
              </a:rPr>
              <a:t>StatsCan Labour Market Trends</a:t>
            </a:r>
            <a:endParaRPr b="1">
              <a:solidFill>
                <a:srgbClr val="666666"/>
              </a:solidFill>
              <a:latin typeface="Nunito"/>
              <a:ea typeface="Nunito"/>
              <a:cs typeface="Nunito"/>
              <a:sym typeface="Nunito"/>
            </a:endParaRPr>
          </a:p>
        </p:txBody>
      </p:sp>
      <p:sp>
        <p:nvSpPr>
          <p:cNvPr id="263" name="Google Shape;263;p34"/>
          <p:cNvSpPr txBox="1">
            <a:spLocks noGrp="1"/>
          </p:cNvSpPr>
          <p:nvPr>
            <p:ph type="body" idx="1"/>
          </p:nvPr>
        </p:nvSpPr>
        <p:spPr>
          <a:xfrm>
            <a:off x="397325" y="1323400"/>
            <a:ext cx="8240400" cy="2712900"/>
          </a:xfrm>
          <a:prstGeom prst="rect">
            <a:avLst/>
          </a:prstGeom>
        </p:spPr>
        <p:txBody>
          <a:bodyPr spcFirstLastPara="1" wrap="square" lIns="91425" tIns="91425" rIns="91425" bIns="91425" anchor="t" anchorCtr="0">
            <a:noAutofit/>
          </a:bodyPr>
          <a:lstStyle/>
          <a:p>
            <a:pPr marL="457200" marR="0" lvl="0" indent="-349250" algn="l" rtl="0">
              <a:lnSpc>
                <a:spcPct val="115000"/>
              </a:lnSpc>
              <a:spcBef>
                <a:spcPts val="0"/>
              </a:spcBef>
              <a:spcAft>
                <a:spcPts val="0"/>
              </a:spcAft>
              <a:buClr>
                <a:srgbClr val="695D46"/>
              </a:buClr>
              <a:buSzPts val="1900"/>
              <a:buFont typeface="Open Sans"/>
              <a:buChar char="●"/>
            </a:pPr>
            <a:r>
              <a:rPr lang="es" sz="1900">
                <a:solidFill>
                  <a:srgbClr val="666666"/>
                </a:solidFill>
              </a:rPr>
              <a:t>Workers in retail, restaurant, manufacturing and other goods-producing sectors experienced greatest employment losses</a:t>
            </a:r>
            <a:endParaRPr sz="1900">
              <a:solidFill>
                <a:srgbClr val="666666"/>
              </a:solidFill>
            </a:endParaRPr>
          </a:p>
          <a:p>
            <a:pPr marL="914400" marR="0" lvl="1" indent="-349250" algn="l" rtl="0">
              <a:lnSpc>
                <a:spcPct val="115000"/>
              </a:lnSpc>
              <a:spcBef>
                <a:spcPts val="1000"/>
              </a:spcBef>
              <a:spcAft>
                <a:spcPts val="0"/>
              </a:spcAft>
              <a:buClr>
                <a:srgbClr val="695D46"/>
              </a:buClr>
              <a:buSzPts val="1900"/>
              <a:buFont typeface="Open Sans"/>
              <a:buChar char="○"/>
            </a:pPr>
            <a:r>
              <a:rPr lang="es" sz="1900">
                <a:solidFill>
                  <a:srgbClr val="666666"/>
                </a:solidFill>
              </a:rPr>
              <a:t>Workers predominantly populating theses sectors are precariously employed immigrant women, youth and other new labour market entrants  </a:t>
            </a:r>
            <a:endParaRPr sz="1900">
              <a:solidFill>
                <a:srgbClr val="666666"/>
              </a:solidFill>
            </a:endParaRPr>
          </a:p>
          <a:p>
            <a:pPr marL="457200" marR="0" lvl="0" indent="-349250" algn="l" rtl="0">
              <a:lnSpc>
                <a:spcPct val="115000"/>
              </a:lnSpc>
              <a:spcBef>
                <a:spcPts val="1000"/>
              </a:spcBef>
              <a:spcAft>
                <a:spcPts val="0"/>
              </a:spcAft>
              <a:buClr>
                <a:srgbClr val="666666"/>
              </a:buClr>
              <a:buSzPts val="1900"/>
              <a:buChar char="●"/>
            </a:pPr>
            <a:r>
              <a:rPr lang="es" sz="1900">
                <a:solidFill>
                  <a:srgbClr val="666666"/>
                </a:solidFill>
              </a:rPr>
              <a:t>Temporary jobs and employees earning less than $16.03/h experienced the greatest employment losses</a:t>
            </a:r>
            <a:endParaRPr sz="1900">
              <a:solidFill>
                <a:srgbClr val="666666"/>
              </a:solidFill>
            </a:endParaRPr>
          </a:p>
          <a:p>
            <a:pPr marL="0" marR="0" lvl="0" indent="0" algn="l" rtl="0">
              <a:lnSpc>
                <a:spcPct val="115000"/>
              </a:lnSpc>
              <a:spcBef>
                <a:spcPts val="1000"/>
              </a:spcBef>
              <a:spcAft>
                <a:spcPts val="0"/>
              </a:spcAft>
              <a:buNone/>
            </a:pPr>
            <a:endParaRPr sz="1900">
              <a:solidFill>
                <a:srgbClr val="666666"/>
              </a:solidFill>
            </a:endParaRPr>
          </a:p>
          <a:p>
            <a:pPr marL="914400" marR="0" lvl="0" indent="0" algn="l" rtl="0">
              <a:lnSpc>
                <a:spcPct val="115000"/>
              </a:lnSpc>
              <a:spcBef>
                <a:spcPts val="1600"/>
              </a:spcBef>
              <a:spcAft>
                <a:spcPts val="1600"/>
              </a:spcAft>
              <a:buNone/>
            </a:pPr>
            <a:endParaRPr sz="1900">
              <a:solidFill>
                <a:srgbClr val="666666"/>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5"/>
          <p:cNvSpPr txBox="1">
            <a:spLocks noGrp="1"/>
          </p:cNvSpPr>
          <p:nvPr>
            <p:ph type="title"/>
          </p:nvPr>
        </p:nvSpPr>
        <p:spPr>
          <a:xfrm>
            <a:off x="397325" y="815700"/>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b="1">
                <a:solidFill>
                  <a:srgbClr val="666666"/>
                </a:solidFill>
                <a:latin typeface="Nunito"/>
                <a:ea typeface="Nunito"/>
                <a:cs typeface="Nunito"/>
                <a:sym typeface="Nunito"/>
              </a:rPr>
              <a:t>StatsCan Labour Market Trends</a:t>
            </a:r>
            <a:endParaRPr b="1">
              <a:solidFill>
                <a:srgbClr val="666666"/>
              </a:solidFill>
              <a:latin typeface="Nunito"/>
              <a:ea typeface="Nunito"/>
              <a:cs typeface="Nunito"/>
              <a:sym typeface="Nunito"/>
            </a:endParaRPr>
          </a:p>
        </p:txBody>
      </p:sp>
      <p:sp>
        <p:nvSpPr>
          <p:cNvPr id="269" name="Google Shape;269;p35"/>
          <p:cNvSpPr txBox="1">
            <a:spLocks noGrp="1"/>
          </p:cNvSpPr>
          <p:nvPr>
            <p:ph type="body" idx="1"/>
          </p:nvPr>
        </p:nvSpPr>
        <p:spPr>
          <a:xfrm>
            <a:off x="397325" y="1399600"/>
            <a:ext cx="8240400" cy="2712900"/>
          </a:xfrm>
          <a:prstGeom prst="rect">
            <a:avLst/>
          </a:prstGeom>
        </p:spPr>
        <p:txBody>
          <a:bodyPr spcFirstLastPara="1" wrap="square" lIns="91425" tIns="91425" rIns="91425" bIns="91425" anchor="t" anchorCtr="0">
            <a:noAutofit/>
          </a:bodyPr>
          <a:lstStyle/>
          <a:p>
            <a:pPr marL="457200" lvl="0" indent="-349250" algn="l" rtl="0">
              <a:lnSpc>
                <a:spcPct val="115000"/>
              </a:lnSpc>
              <a:spcBef>
                <a:spcPts val="0"/>
              </a:spcBef>
              <a:spcAft>
                <a:spcPts val="0"/>
              </a:spcAft>
              <a:buClr>
                <a:srgbClr val="666666"/>
              </a:buClr>
              <a:buSzPts val="1900"/>
              <a:buChar char="●"/>
            </a:pPr>
            <a:r>
              <a:rPr lang="es" sz="1900" i="1">
                <a:solidFill>
                  <a:srgbClr val="666666"/>
                </a:solidFill>
              </a:rPr>
              <a:t>“Vulnerable workers continue to see the greatest losses”</a:t>
            </a:r>
            <a:endParaRPr sz="1900" i="1">
              <a:solidFill>
                <a:srgbClr val="666666"/>
              </a:solidFill>
            </a:endParaRPr>
          </a:p>
          <a:p>
            <a:pPr marL="457200" lvl="0" indent="-349250" algn="l" rtl="0">
              <a:lnSpc>
                <a:spcPct val="115000"/>
              </a:lnSpc>
              <a:spcBef>
                <a:spcPts val="1000"/>
              </a:spcBef>
              <a:spcAft>
                <a:spcPts val="0"/>
              </a:spcAft>
              <a:buClr>
                <a:srgbClr val="695D46"/>
              </a:buClr>
              <a:buSzPts val="1900"/>
              <a:buFont typeface="Open Sans"/>
              <a:buChar char="●"/>
            </a:pPr>
            <a:r>
              <a:rPr lang="es" sz="1900" i="1">
                <a:solidFill>
                  <a:srgbClr val="666666"/>
                </a:solidFill>
              </a:rPr>
              <a:t>“Employment among low wage workers, particularly women, remains below pre-COVID levels”</a:t>
            </a:r>
            <a:endParaRPr sz="1900" i="1">
              <a:solidFill>
                <a:srgbClr val="666666"/>
              </a:solidFill>
            </a:endParaRPr>
          </a:p>
          <a:p>
            <a:pPr marL="914400" lvl="1" indent="-349250" algn="l" rtl="0">
              <a:lnSpc>
                <a:spcPct val="115000"/>
              </a:lnSpc>
              <a:spcBef>
                <a:spcPts val="1000"/>
              </a:spcBef>
              <a:spcAft>
                <a:spcPts val="0"/>
              </a:spcAft>
              <a:buClr>
                <a:srgbClr val="695D46"/>
              </a:buClr>
              <a:buSzPts val="1900"/>
              <a:buFont typeface="Open Sans"/>
              <a:buChar char="○"/>
            </a:pPr>
            <a:r>
              <a:rPr lang="es" sz="1900">
                <a:solidFill>
                  <a:srgbClr val="666666"/>
                </a:solidFill>
              </a:rPr>
              <a:t>Statistics Canada report shows that youth, women, and low wage workers (many of whom are racialized persons and immigrants) are being left behind in the "economic recovery" from the pandemic. </a:t>
            </a:r>
            <a:endParaRPr sz="1900">
              <a:solidFill>
                <a:srgbClr val="666666"/>
              </a:solidFill>
            </a:endParaRPr>
          </a:p>
          <a:p>
            <a:pPr marL="457200" marR="0" lvl="0" indent="0" algn="l" rtl="0">
              <a:lnSpc>
                <a:spcPct val="115000"/>
              </a:lnSpc>
              <a:spcBef>
                <a:spcPts val="1000"/>
              </a:spcBef>
              <a:spcAft>
                <a:spcPts val="1000"/>
              </a:spcAft>
              <a:buNone/>
            </a:pPr>
            <a:endParaRPr sz="1900">
              <a:solidFill>
                <a:srgbClr val="666666"/>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6"/>
          <p:cNvSpPr txBox="1">
            <a:spLocks noGrp="1"/>
          </p:cNvSpPr>
          <p:nvPr>
            <p:ph type="title"/>
          </p:nvPr>
        </p:nvSpPr>
        <p:spPr>
          <a:xfrm>
            <a:off x="321125" y="1044300"/>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2700" b="1">
                <a:solidFill>
                  <a:srgbClr val="666666"/>
                </a:solidFill>
                <a:latin typeface="Nunito"/>
                <a:ea typeface="Nunito"/>
                <a:cs typeface="Nunito"/>
                <a:sym typeface="Nunito"/>
              </a:rPr>
              <a:t>Increased economic insecurity among </a:t>
            </a:r>
            <a:endParaRPr sz="2700" b="1">
              <a:solidFill>
                <a:srgbClr val="666666"/>
              </a:solidFill>
              <a:latin typeface="Nunito"/>
              <a:ea typeface="Nunito"/>
              <a:cs typeface="Nunito"/>
              <a:sym typeface="Nunito"/>
            </a:endParaRPr>
          </a:p>
          <a:p>
            <a:pPr marL="0" lvl="0" indent="0" algn="l" rtl="0">
              <a:spcBef>
                <a:spcPts val="0"/>
              </a:spcBef>
              <a:spcAft>
                <a:spcPts val="0"/>
              </a:spcAft>
              <a:buNone/>
            </a:pPr>
            <a:r>
              <a:rPr lang="es" sz="2700" b="1">
                <a:solidFill>
                  <a:srgbClr val="666666"/>
                </a:solidFill>
                <a:latin typeface="Nunito"/>
                <a:ea typeface="Nunito"/>
                <a:cs typeface="Nunito"/>
                <a:sym typeface="Nunito"/>
              </a:rPr>
              <a:t>community women</a:t>
            </a:r>
            <a:endParaRPr sz="2700" b="1">
              <a:solidFill>
                <a:srgbClr val="666666"/>
              </a:solidFill>
              <a:latin typeface="Nunito"/>
              <a:ea typeface="Nunito"/>
              <a:cs typeface="Nunito"/>
              <a:sym typeface="Nunito"/>
            </a:endParaRPr>
          </a:p>
        </p:txBody>
      </p:sp>
      <p:sp>
        <p:nvSpPr>
          <p:cNvPr id="275" name="Google Shape;275;p36"/>
          <p:cNvSpPr txBox="1">
            <a:spLocks noGrp="1"/>
          </p:cNvSpPr>
          <p:nvPr>
            <p:ph type="body" idx="1"/>
          </p:nvPr>
        </p:nvSpPr>
        <p:spPr>
          <a:xfrm>
            <a:off x="321125" y="1552000"/>
            <a:ext cx="8296200" cy="27129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800">
                <a:solidFill>
                  <a:srgbClr val="666666"/>
                </a:solidFill>
              </a:rPr>
              <a:t>SAWRO Peer Workers conducted mass community-wide need assessment surveys by phone during April, May and June 2020</a:t>
            </a:r>
            <a:endParaRPr sz="1800">
              <a:solidFill>
                <a:srgbClr val="666666"/>
              </a:solidFill>
            </a:endParaRPr>
          </a:p>
          <a:p>
            <a:pPr marL="457200" lvl="0" indent="-342900" algn="l" rtl="0">
              <a:lnSpc>
                <a:spcPct val="115000"/>
              </a:lnSpc>
              <a:spcBef>
                <a:spcPts val="1000"/>
              </a:spcBef>
              <a:spcAft>
                <a:spcPts val="0"/>
              </a:spcAft>
              <a:buClr>
                <a:srgbClr val="695D46"/>
              </a:buClr>
              <a:buSzPts val="1800"/>
              <a:buFont typeface="Nunito"/>
              <a:buChar char="●"/>
            </a:pPr>
            <a:r>
              <a:rPr lang="es" sz="1800">
                <a:solidFill>
                  <a:srgbClr val="666666"/>
                </a:solidFill>
              </a:rPr>
              <a:t>1,240 women were contacted about their employment status</a:t>
            </a:r>
            <a:endParaRPr sz="1800">
              <a:solidFill>
                <a:srgbClr val="666666"/>
              </a:solidFill>
            </a:endParaRPr>
          </a:p>
          <a:p>
            <a:pPr marL="914400" lvl="1" indent="-342900" algn="l" rtl="0">
              <a:lnSpc>
                <a:spcPct val="115000"/>
              </a:lnSpc>
              <a:spcBef>
                <a:spcPts val="0"/>
              </a:spcBef>
              <a:spcAft>
                <a:spcPts val="0"/>
              </a:spcAft>
              <a:buClr>
                <a:srgbClr val="666666"/>
              </a:buClr>
              <a:buSzPts val="1800"/>
              <a:buFont typeface="Open Sans"/>
              <a:buChar char="○"/>
            </a:pPr>
            <a:r>
              <a:rPr lang="es" sz="1800">
                <a:solidFill>
                  <a:srgbClr val="666666"/>
                </a:solidFill>
              </a:rPr>
              <a:t>839 (~70%) experienced jobs losses or reduced hours as a result of the COVID-19 pandemic</a:t>
            </a:r>
            <a:endParaRPr sz="1800">
              <a:solidFill>
                <a:srgbClr val="666666"/>
              </a:solidFill>
            </a:endParaRPr>
          </a:p>
          <a:p>
            <a:pPr marL="457200" lvl="0" indent="-342900" algn="l" rtl="0">
              <a:lnSpc>
                <a:spcPct val="115000"/>
              </a:lnSpc>
              <a:spcBef>
                <a:spcPts val="0"/>
              </a:spcBef>
              <a:spcAft>
                <a:spcPts val="0"/>
              </a:spcAft>
              <a:buClr>
                <a:srgbClr val="695D46"/>
              </a:buClr>
              <a:buSzPts val="1800"/>
              <a:buFont typeface="Nunito"/>
              <a:buChar char="●"/>
            </a:pPr>
            <a:r>
              <a:rPr lang="es" sz="1800">
                <a:solidFill>
                  <a:srgbClr val="666666"/>
                </a:solidFill>
              </a:rPr>
              <a:t>Outcome: the pandemic disproportionately impacted the employment status of women in the East Danforth community</a:t>
            </a:r>
            <a:endParaRPr sz="1800">
              <a:solidFill>
                <a:srgbClr val="666666"/>
              </a:solidFill>
            </a:endParaRPr>
          </a:p>
          <a:p>
            <a:pPr marL="0" lvl="0" indent="0" algn="l" rtl="0">
              <a:lnSpc>
                <a:spcPct val="115000"/>
              </a:lnSpc>
              <a:spcBef>
                <a:spcPts val="1000"/>
              </a:spcBef>
              <a:spcAft>
                <a:spcPts val="0"/>
              </a:spcAft>
              <a:buNone/>
            </a:pPr>
            <a:endParaRPr sz="1800">
              <a:solidFill>
                <a:srgbClr val="666666"/>
              </a:solidFill>
            </a:endParaRPr>
          </a:p>
          <a:p>
            <a:pPr marL="0" marR="0" lvl="0" indent="0" algn="l" rtl="0">
              <a:lnSpc>
                <a:spcPct val="115000"/>
              </a:lnSpc>
              <a:spcBef>
                <a:spcPts val="1000"/>
              </a:spcBef>
              <a:spcAft>
                <a:spcPts val="0"/>
              </a:spcAft>
              <a:buNone/>
            </a:pPr>
            <a:endParaRPr sz="1800">
              <a:solidFill>
                <a:srgbClr val="666666"/>
              </a:solidFill>
            </a:endParaRPr>
          </a:p>
          <a:p>
            <a:pPr marL="914400" marR="0" lvl="0" indent="0" algn="l" rtl="0">
              <a:lnSpc>
                <a:spcPct val="115000"/>
              </a:lnSpc>
              <a:spcBef>
                <a:spcPts val="1000"/>
              </a:spcBef>
              <a:spcAft>
                <a:spcPts val="1000"/>
              </a:spcAft>
              <a:buNone/>
            </a:pPr>
            <a:endParaRPr sz="1800">
              <a:solidFill>
                <a:srgbClr val="666666"/>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7"/>
          <p:cNvSpPr txBox="1">
            <a:spLocks noGrp="1"/>
          </p:cNvSpPr>
          <p:nvPr>
            <p:ph type="title"/>
          </p:nvPr>
        </p:nvSpPr>
        <p:spPr>
          <a:xfrm>
            <a:off x="209300" y="759800"/>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b="1">
                <a:solidFill>
                  <a:srgbClr val="666666"/>
                </a:solidFill>
                <a:latin typeface="Nunito"/>
                <a:ea typeface="Nunito"/>
                <a:cs typeface="Nunito"/>
                <a:sym typeface="Nunito"/>
              </a:rPr>
              <a:t>Compounding of other social inequities</a:t>
            </a:r>
            <a:endParaRPr b="1">
              <a:solidFill>
                <a:srgbClr val="666666"/>
              </a:solidFill>
              <a:latin typeface="Nunito"/>
              <a:ea typeface="Nunito"/>
              <a:cs typeface="Nunito"/>
              <a:sym typeface="Nunito"/>
            </a:endParaRPr>
          </a:p>
        </p:txBody>
      </p:sp>
      <p:sp>
        <p:nvSpPr>
          <p:cNvPr id="281" name="Google Shape;281;p37"/>
          <p:cNvSpPr txBox="1">
            <a:spLocks noGrp="1"/>
          </p:cNvSpPr>
          <p:nvPr>
            <p:ph type="body" idx="1"/>
          </p:nvPr>
        </p:nvSpPr>
        <p:spPr>
          <a:xfrm>
            <a:off x="350850" y="1413575"/>
            <a:ext cx="8442300" cy="2712900"/>
          </a:xfrm>
          <a:prstGeom prst="rect">
            <a:avLst/>
          </a:prstGeom>
        </p:spPr>
        <p:txBody>
          <a:bodyPr spcFirstLastPara="1" wrap="square" lIns="91425" tIns="91425" rIns="91425" bIns="91425" anchor="t" anchorCtr="0">
            <a:noAutofit/>
          </a:bodyPr>
          <a:lstStyle/>
          <a:p>
            <a:pPr marL="457200" lvl="0" indent="-374650" algn="l" rtl="0">
              <a:lnSpc>
                <a:spcPct val="100000"/>
              </a:lnSpc>
              <a:spcBef>
                <a:spcPts val="0"/>
              </a:spcBef>
              <a:spcAft>
                <a:spcPts val="0"/>
              </a:spcAft>
              <a:buClr>
                <a:srgbClr val="695D46"/>
              </a:buClr>
              <a:buSzPts val="2300"/>
              <a:buFont typeface="Open Sans"/>
              <a:buChar char="●"/>
            </a:pPr>
            <a:r>
              <a:rPr lang="es" sz="1900">
                <a:solidFill>
                  <a:srgbClr val="666666"/>
                </a:solidFill>
              </a:rPr>
              <a:t>COVID-19 revealed and deepened the ‘cracks’ in our society</a:t>
            </a:r>
            <a:endParaRPr sz="1900">
              <a:solidFill>
                <a:srgbClr val="666666"/>
              </a:solidFill>
            </a:endParaRPr>
          </a:p>
          <a:p>
            <a:pPr marL="457200" lvl="0" indent="-374650" algn="l" rtl="0">
              <a:lnSpc>
                <a:spcPct val="100000"/>
              </a:lnSpc>
              <a:spcBef>
                <a:spcPts val="0"/>
              </a:spcBef>
              <a:spcAft>
                <a:spcPts val="0"/>
              </a:spcAft>
              <a:buClr>
                <a:srgbClr val="695D46"/>
              </a:buClr>
              <a:buSzPts val="2300"/>
              <a:buFont typeface="Open Sans"/>
              <a:buChar char="●"/>
            </a:pPr>
            <a:r>
              <a:rPr lang="es" sz="1900">
                <a:solidFill>
                  <a:srgbClr val="666666"/>
                </a:solidFill>
              </a:rPr>
              <a:t>The vulnerable labour market positions and economic insecurity of immigrant women is compounded with other inequities:</a:t>
            </a:r>
            <a:endParaRPr sz="1900">
              <a:solidFill>
                <a:srgbClr val="666666"/>
              </a:solidFill>
            </a:endParaRPr>
          </a:p>
          <a:p>
            <a:pPr marL="914400" lvl="1" indent="-374650" algn="l" rtl="0">
              <a:lnSpc>
                <a:spcPct val="100000"/>
              </a:lnSpc>
              <a:spcBef>
                <a:spcPts val="0"/>
              </a:spcBef>
              <a:spcAft>
                <a:spcPts val="0"/>
              </a:spcAft>
              <a:buClr>
                <a:srgbClr val="695D46"/>
              </a:buClr>
              <a:buSzPts val="2300"/>
              <a:buFont typeface="Open Sans"/>
              <a:buChar char="○"/>
            </a:pPr>
            <a:r>
              <a:rPr lang="es" sz="1900">
                <a:solidFill>
                  <a:srgbClr val="666666"/>
                </a:solidFill>
              </a:rPr>
              <a:t>Threats of losing current housing arrangement, which is already substandard and unaffordable</a:t>
            </a:r>
            <a:endParaRPr sz="1900">
              <a:solidFill>
                <a:srgbClr val="666666"/>
              </a:solidFill>
            </a:endParaRPr>
          </a:p>
          <a:p>
            <a:pPr marL="914400" lvl="1" indent="-374650" algn="l" rtl="0">
              <a:lnSpc>
                <a:spcPct val="100000"/>
              </a:lnSpc>
              <a:spcBef>
                <a:spcPts val="0"/>
              </a:spcBef>
              <a:spcAft>
                <a:spcPts val="0"/>
              </a:spcAft>
              <a:buClr>
                <a:srgbClr val="695D46"/>
              </a:buClr>
              <a:buSzPts val="2300"/>
              <a:buFont typeface="Open Sans"/>
              <a:buChar char="○"/>
            </a:pPr>
            <a:r>
              <a:rPr lang="es" sz="1900">
                <a:solidFill>
                  <a:srgbClr val="666666"/>
                </a:solidFill>
              </a:rPr>
              <a:t>Increased health vulnerabilities and worsening health </a:t>
            </a:r>
            <a:endParaRPr sz="1900">
              <a:solidFill>
                <a:srgbClr val="666666"/>
              </a:solidFill>
            </a:endParaRPr>
          </a:p>
          <a:p>
            <a:pPr marL="914400" lvl="1" indent="-374650" algn="l" rtl="0">
              <a:lnSpc>
                <a:spcPct val="100000"/>
              </a:lnSpc>
              <a:spcBef>
                <a:spcPts val="0"/>
              </a:spcBef>
              <a:spcAft>
                <a:spcPts val="0"/>
              </a:spcAft>
              <a:buClr>
                <a:srgbClr val="695D46"/>
              </a:buClr>
              <a:buSzPts val="2300"/>
              <a:buFont typeface="Open Sans"/>
              <a:buChar char="○"/>
            </a:pPr>
            <a:r>
              <a:rPr lang="es" sz="1900">
                <a:solidFill>
                  <a:srgbClr val="666666"/>
                </a:solidFill>
              </a:rPr>
              <a:t>Increase in domestic violence </a:t>
            </a:r>
            <a:endParaRPr sz="1900">
              <a:solidFill>
                <a:srgbClr val="666666"/>
              </a:solidFill>
            </a:endParaRPr>
          </a:p>
          <a:p>
            <a:pPr marL="914400" lvl="1" indent="-349250" algn="l" rtl="0">
              <a:lnSpc>
                <a:spcPct val="100000"/>
              </a:lnSpc>
              <a:spcBef>
                <a:spcPts val="0"/>
              </a:spcBef>
              <a:spcAft>
                <a:spcPts val="0"/>
              </a:spcAft>
              <a:buClr>
                <a:srgbClr val="666666"/>
              </a:buClr>
              <a:buSzPts val="1900"/>
              <a:buFont typeface="Open Sans"/>
              <a:buChar char="○"/>
            </a:pPr>
            <a:r>
              <a:rPr lang="es" sz="1900">
                <a:solidFill>
                  <a:srgbClr val="666666"/>
                </a:solidFill>
              </a:rPr>
              <a:t>Increased poverty</a:t>
            </a:r>
            <a:endParaRPr sz="1900">
              <a:solidFill>
                <a:srgbClr val="666666"/>
              </a:solidFill>
            </a:endParaRPr>
          </a:p>
          <a:p>
            <a:pPr marL="914400" marR="0" lvl="0" indent="0" algn="l" rtl="0">
              <a:lnSpc>
                <a:spcPct val="115000"/>
              </a:lnSpc>
              <a:spcBef>
                <a:spcPts val="1600"/>
              </a:spcBef>
              <a:spcAft>
                <a:spcPts val="1600"/>
              </a:spcAft>
              <a:buNone/>
            </a:pPr>
            <a:endParaRPr sz="1900">
              <a:solidFill>
                <a:srgbClr val="666666"/>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8"/>
          <p:cNvSpPr txBox="1">
            <a:spLocks noGrp="1"/>
          </p:cNvSpPr>
          <p:nvPr>
            <p:ph type="title"/>
          </p:nvPr>
        </p:nvSpPr>
        <p:spPr>
          <a:xfrm>
            <a:off x="3970575" y="1715100"/>
            <a:ext cx="4367400" cy="150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2800">
                <a:latin typeface="Nunito"/>
                <a:ea typeface="Nunito"/>
                <a:cs typeface="Nunito"/>
                <a:sym typeface="Nunito"/>
              </a:rPr>
              <a:t>The need for Universal Economic and Health measures</a:t>
            </a:r>
            <a:endParaRPr sz="2800">
              <a:latin typeface="Nunito"/>
              <a:ea typeface="Nunito"/>
              <a:cs typeface="Nunito"/>
              <a:sym typeface="Nuni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9"/>
          <p:cNvSpPr txBox="1">
            <a:spLocks noGrp="1"/>
          </p:cNvSpPr>
          <p:nvPr>
            <p:ph type="title"/>
          </p:nvPr>
        </p:nvSpPr>
        <p:spPr>
          <a:xfrm>
            <a:off x="311700" y="997400"/>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2600" b="1">
                <a:solidFill>
                  <a:srgbClr val="666666"/>
                </a:solidFill>
                <a:latin typeface="Nunito"/>
                <a:ea typeface="Nunito"/>
                <a:cs typeface="Nunito"/>
                <a:sym typeface="Nunito"/>
              </a:rPr>
              <a:t>IC/ES report on COVID-19 impacts </a:t>
            </a:r>
            <a:endParaRPr sz="2600" b="1">
              <a:solidFill>
                <a:srgbClr val="666666"/>
              </a:solidFill>
              <a:latin typeface="Nunito"/>
              <a:ea typeface="Nunito"/>
              <a:cs typeface="Nunito"/>
              <a:sym typeface="Nunito"/>
            </a:endParaRPr>
          </a:p>
          <a:p>
            <a:pPr marL="0" lvl="0" indent="0" algn="l" rtl="0">
              <a:spcBef>
                <a:spcPts val="0"/>
              </a:spcBef>
              <a:spcAft>
                <a:spcPts val="0"/>
              </a:spcAft>
              <a:buNone/>
            </a:pPr>
            <a:r>
              <a:rPr lang="es" sz="2600" b="1">
                <a:solidFill>
                  <a:srgbClr val="666666"/>
                </a:solidFill>
                <a:latin typeface="Nunito"/>
                <a:ea typeface="Nunito"/>
                <a:cs typeface="Nunito"/>
                <a:sym typeface="Nunito"/>
              </a:rPr>
              <a:t>on Immigrants</a:t>
            </a:r>
            <a:endParaRPr sz="2600" b="1">
              <a:solidFill>
                <a:srgbClr val="666666"/>
              </a:solidFill>
              <a:latin typeface="Nunito"/>
              <a:ea typeface="Nunito"/>
              <a:cs typeface="Nunito"/>
              <a:sym typeface="Nunito"/>
            </a:endParaRPr>
          </a:p>
        </p:txBody>
      </p:sp>
      <p:sp>
        <p:nvSpPr>
          <p:cNvPr id="292" name="Google Shape;292;p39"/>
          <p:cNvSpPr txBox="1">
            <a:spLocks noGrp="1"/>
          </p:cNvSpPr>
          <p:nvPr>
            <p:ph type="body" idx="1"/>
          </p:nvPr>
        </p:nvSpPr>
        <p:spPr>
          <a:xfrm>
            <a:off x="397325" y="1552000"/>
            <a:ext cx="8023200" cy="2712900"/>
          </a:xfrm>
          <a:prstGeom prst="rect">
            <a:avLst/>
          </a:prstGeom>
        </p:spPr>
        <p:txBody>
          <a:bodyPr spcFirstLastPara="1" wrap="square" lIns="91425" tIns="91425" rIns="91425" bIns="91425" anchor="t" anchorCtr="0">
            <a:noAutofit/>
          </a:bodyPr>
          <a:lstStyle/>
          <a:p>
            <a:pPr marL="457200" marR="0" lvl="0" indent="-330200" algn="l" rtl="0">
              <a:lnSpc>
                <a:spcPct val="115000"/>
              </a:lnSpc>
              <a:spcBef>
                <a:spcPts val="0"/>
              </a:spcBef>
              <a:spcAft>
                <a:spcPts val="0"/>
              </a:spcAft>
              <a:buClr>
                <a:srgbClr val="695D46"/>
              </a:buClr>
              <a:buSzPts val="1600"/>
              <a:buFont typeface="Open Sans"/>
              <a:buChar char="●"/>
            </a:pPr>
            <a:r>
              <a:rPr lang="es" sz="1600">
                <a:solidFill>
                  <a:srgbClr val="666666"/>
                </a:solidFill>
              </a:rPr>
              <a:t>“Although immigrants, refugees and other newcomers make up just over 25% of the Ontario population, they accounted for 43.5% of all COVID-19 cases”</a:t>
            </a:r>
            <a:endParaRPr sz="1600">
              <a:solidFill>
                <a:srgbClr val="666666"/>
              </a:solidFill>
            </a:endParaRPr>
          </a:p>
          <a:p>
            <a:pPr marL="457200" marR="0" lvl="0" indent="-330200" algn="l" rtl="0">
              <a:lnSpc>
                <a:spcPct val="115000"/>
              </a:lnSpc>
              <a:spcBef>
                <a:spcPts val="1000"/>
              </a:spcBef>
              <a:spcAft>
                <a:spcPts val="0"/>
              </a:spcAft>
              <a:buClr>
                <a:srgbClr val="666666"/>
              </a:buClr>
              <a:buSzPts val="1600"/>
              <a:buChar char="●"/>
            </a:pPr>
            <a:r>
              <a:rPr lang="es" sz="1600">
                <a:solidFill>
                  <a:srgbClr val="666666"/>
                </a:solidFill>
              </a:rPr>
              <a:t>“Socioeconomic factors are closely related to testing and positivity”</a:t>
            </a:r>
            <a:endParaRPr sz="1600">
              <a:solidFill>
                <a:srgbClr val="666666"/>
              </a:solidFill>
            </a:endParaRPr>
          </a:p>
          <a:p>
            <a:pPr marL="457200" marR="0" lvl="0" indent="-330200" algn="l" rtl="0">
              <a:lnSpc>
                <a:spcPct val="115000"/>
              </a:lnSpc>
              <a:spcBef>
                <a:spcPts val="1000"/>
              </a:spcBef>
              <a:spcAft>
                <a:spcPts val="1000"/>
              </a:spcAft>
              <a:buClr>
                <a:srgbClr val="666666"/>
              </a:buClr>
              <a:buSzPts val="1600"/>
              <a:buChar char="●"/>
            </a:pPr>
            <a:r>
              <a:rPr lang="es" sz="1600">
                <a:solidFill>
                  <a:srgbClr val="666666"/>
                </a:solidFill>
              </a:rPr>
              <a:t>“The highest rates of positivity (in those tested and per capita) by world region were in immigrants and refugees where a majority were racialized in Canada (Central, Western and East Africa; South America; the Caribbean; South East Asia and South Asia) and who were more likely to live in a low-income neighbourhood”</a:t>
            </a:r>
            <a:endParaRPr sz="1600">
              <a:solidFill>
                <a:srgbClr val="666666"/>
              </a:solidFill>
            </a:endParaRPr>
          </a:p>
        </p:txBody>
      </p:sp>
      <p:sp>
        <p:nvSpPr>
          <p:cNvPr id="293" name="Google Shape;293;p39"/>
          <p:cNvSpPr txBox="1"/>
          <p:nvPr/>
        </p:nvSpPr>
        <p:spPr>
          <a:xfrm>
            <a:off x="2860675" y="4036300"/>
            <a:ext cx="6210300" cy="63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s" sz="800">
                <a:solidFill>
                  <a:srgbClr val="CC3F3A"/>
                </a:solidFill>
                <a:latin typeface="Nunito"/>
                <a:ea typeface="Nunito"/>
                <a:cs typeface="Nunito"/>
                <a:sym typeface="Nunito"/>
              </a:rPr>
              <a:t>Guttmann A, Gandhi S, Wanigaratne S, Lu H, Ferreira-Legere LE, Paul J, Gozdyra P, Campbell T, Chung H, Fung K, Chen B, Kwong JC, Rosella L, Shah BR, Saunders N, Paterson JM, Bronskill SE, Azimaee M, Vermeulen MJ, Schull MJ. COVID-19 in Immigrants, Refugees and Other Newcomers in Ontario: Characteristics of Those Tested and Those Confirmed Positive, as of June 13, 2020. Toronto, ON: ICES; 2020.</a:t>
            </a:r>
            <a:endParaRPr sz="1500">
              <a:solidFill>
                <a:srgbClr val="CC3F3A"/>
              </a:solidFill>
              <a:latin typeface="Nunito"/>
              <a:ea typeface="Nunito"/>
              <a:cs typeface="Nunito"/>
              <a:sym typeface="Nuni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0"/>
          <p:cNvSpPr txBox="1">
            <a:spLocks noGrp="1"/>
          </p:cNvSpPr>
          <p:nvPr>
            <p:ph type="title"/>
          </p:nvPr>
        </p:nvSpPr>
        <p:spPr>
          <a:xfrm>
            <a:off x="397325" y="891900"/>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b="1">
                <a:solidFill>
                  <a:srgbClr val="666666"/>
                </a:solidFill>
                <a:latin typeface="Nunito"/>
                <a:ea typeface="Nunito"/>
                <a:cs typeface="Nunito"/>
                <a:sym typeface="Nunito"/>
              </a:rPr>
              <a:t>About the ‘transition’ period</a:t>
            </a:r>
            <a:endParaRPr b="1">
              <a:solidFill>
                <a:srgbClr val="666666"/>
              </a:solidFill>
              <a:latin typeface="Nunito"/>
              <a:ea typeface="Nunito"/>
              <a:cs typeface="Nunito"/>
              <a:sym typeface="Nunito"/>
            </a:endParaRPr>
          </a:p>
        </p:txBody>
      </p:sp>
      <p:sp>
        <p:nvSpPr>
          <p:cNvPr id="299" name="Google Shape;299;p40"/>
          <p:cNvSpPr txBox="1">
            <a:spLocks noGrp="1"/>
          </p:cNvSpPr>
          <p:nvPr>
            <p:ph type="body" idx="1"/>
          </p:nvPr>
        </p:nvSpPr>
        <p:spPr>
          <a:xfrm>
            <a:off x="397325" y="1475800"/>
            <a:ext cx="8023200" cy="2712900"/>
          </a:xfrm>
          <a:prstGeom prst="rect">
            <a:avLst/>
          </a:prstGeom>
        </p:spPr>
        <p:txBody>
          <a:bodyPr spcFirstLastPara="1" wrap="square" lIns="91425" tIns="91425" rIns="91425" bIns="91425" anchor="t" anchorCtr="0">
            <a:noAutofit/>
          </a:bodyPr>
          <a:lstStyle/>
          <a:p>
            <a:pPr marL="457200" marR="0" lvl="0" indent="-349250" algn="l" rtl="0">
              <a:lnSpc>
                <a:spcPct val="115000"/>
              </a:lnSpc>
              <a:spcBef>
                <a:spcPts val="0"/>
              </a:spcBef>
              <a:spcAft>
                <a:spcPts val="0"/>
              </a:spcAft>
              <a:buClr>
                <a:srgbClr val="666666"/>
              </a:buClr>
              <a:buSzPts val="1900"/>
              <a:buChar char="●"/>
            </a:pPr>
            <a:r>
              <a:rPr lang="es" sz="1900">
                <a:solidFill>
                  <a:srgbClr val="666666"/>
                </a:solidFill>
              </a:rPr>
              <a:t>Federal government announced several changes to Employment Insurance and announced new recovery benefits that are expected to include many of those who would otherwise be excluded </a:t>
            </a:r>
            <a:endParaRPr sz="1900">
              <a:solidFill>
                <a:srgbClr val="666666"/>
              </a:solidFill>
            </a:endParaRPr>
          </a:p>
          <a:p>
            <a:pPr marL="457200" marR="0" lvl="0" indent="-349250" algn="l" rtl="0">
              <a:lnSpc>
                <a:spcPct val="115000"/>
              </a:lnSpc>
              <a:spcBef>
                <a:spcPts val="1000"/>
              </a:spcBef>
              <a:spcAft>
                <a:spcPts val="1000"/>
              </a:spcAft>
              <a:buClr>
                <a:srgbClr val="666666"/>
              </a:buClr>
              <a:buSzPts val="1900"/>
              <a:buChar char="●"/>
            </a:pPr>
            <a:r>
              <a:rPr lang="es" sz="1900">
                <a:solidFill>
                  <a:srgbClr val="666666"/>
                </a:solidFill>
              </a:rPr>
              <a:t>Need to see continued trend in increasing access to traditional economic and social support programs, </a:t>
            </a:r>
            <a:r>
              <a:rPr lang="es" sz="1900" u="sng">
                <a:solidFill>
                  <a:srgbClr val="666666"/>
                </a:solidFill>
              </a:rPr>
              <a:t>even after the crisis period</a:t>
            </a:r>
            <a:endParaRPr sz="1900" u="sng">
              <a:solidFill>
                <a:srgbClr val="666666"/>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1"/>
          <p:cNvSpPr txBox="1">
            <a:spLocks noGrp="1"/>
          </p:cNvSpPr>
          <p:nvPr>
            <p:ph type="title"/>
          </p:nvPr>
        </p:nvSpPr>
        <p:spPr>
          <a:xfrm>
            <a:off x="397325" y="968100"/>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2700" b="1">
                <a:solidFill>
                  <a:srgbClr val="666666"/>
                </a:solidFill>
                <a:latin typeface="Nunito"/>
                <a:ea typeface="Nunito"/>
                <a:cs typeface="Nunito"/>
                <a:sym typeface="Nunito"/>
              </a:rPr>
              <a:t>Universal Health and Economic </a:t>
            </a:r>
            <a:endParaRPr sz="2700" b="1">
              <a:solidFill>
                <a:srgbClr val="666666"/>
              </a:solidFill>
              <a:latin typeface="Nunito"/>
              <a:ea typeface="Nunito"/>
              <a:cs typeface="Nunito"/>
              <a:sym typeface="Nunito"/>
            </a:endParaRPr>
          </a:p>
          <a:p>
            <a:pPr marL="0" lvl="0" indent="0" algn="l" rtl="0">
              <a:spcBef>
                <a:spcPts val="0"/>
              </a:spcBef>
              <a:spcAft>
                <a:spcPts val="0"/>
              </a:spcAft>
              <a:buNone/>
            </a:pPr>
            <a:r>
              <a:rPr lang="es" sz="2700" b="1">
                <a:solidFill>
                  <a:srgbClr val="666666"/>
                </a:solidFill>
                <a:latin typeface="Nunito"/>
                <a:ea typeface="Nunito"/>
                <a:cs typeface="Nunito"/>
                <a:sym typeface="Nunito"/>
              </a:rPr>
              <a:t>measures are required</a:t>
            </a:r>
            <a:endParaRPr sz="2700" b="1">
              <a:solidFill>
                <a:srgbClr val="666666"/>
              </a:solidFill>
              <a:latin typeface="Nunito"/>
              <a:ea typeface="Nunito"/>
              <a:cs typeface="Nunito"/>
              <a:sym typeface="Nunito"/>
            </a:endParaRPr>
          </a:p>
        </p:txBody>
      </p:sp>
      <p:sp>
        <p:nvSpPr>
          <p:cNvPr id="305" name="Google Shape;305;p41"/>
          <p:cNvSpPr txBox="1">
            <a:spLocks noGrp="1"/>
          </p:cNvSpPr>
          <p:nvPr>
            <p:ph type="body" idx="1"/>
          </p:nvPr>
        </p:nvSpPr>
        <p:spPr>
          <a:xfrm>
            <a:off x="397325" y="1552000"/>
            <a:ext cx="8023200" cy="2712900"/>
          </a:xfrm>
          <a:prstGeom prst="rect">
            <a:avLst/>
          </a:prstGeom>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rgbClr val="666666"/>
              </a:buClr>
              <a:buSzPts val="1800"/>
              <a:buChar char="●"/>
            </a:pPr>
            <a:r>
              <a:rPr lang="es" sz="1800" b="1">
                <a:solidFill>
                  <a:srgbClr val="666666"/>
                </a:solidFill>
              </a:rPr>
              <a:t>Government must provide livelihood support payments universally available to all working people</a:t>
            </a:r>
            <a:r>
              <a:rPr lang="es" sz="1800">
                <a:solidFill>
                  <a:srgbClr val="666666"/>
                </a:solidFill>
              </a:rPr>
              <a:t>, regardless of their labour market position</a:t>
            </a:r>
            <a:endParaRPr sz="1800">
              <a:solidFill>
                <a:srgbClr val="666666"/>
              </a:solidFill>
            </a:endParaRPr>
          </a:p>
          <a:p>
            <a:pPr marL="914400" marR="0" lvl="1" indent="-342900" algn="l" rtl="0">
              <a:lnSpc>
                <a:spcPct val="115000"/>
              </a:lnSpc>
              <a:spcBef>
                <a:spcPts val="0"/>
              </a:spcBef>
              <a:spcAft>
                <a:spcPts val="0"/>
              </a:spcAft>
              <a:buClr>
                <a:srgbClr val="666666"/>
              </a:buClr>
              <a:buSzPts val="1800"/>
              <a:buChar char="○"/>
            </a:pPr>
            <a:r>
              <a:rPr lang="es" sz="1800">
                <a:solidFill>
                  <a:srgbClr val="666666"/>
                </a:solidFill>
              </a:rPr>
              <a:t>Fix Employment insurance and other programs!</a:t>
            </a:r>
            <a:endParaRPr sz="1800">
              <a:solidFill>
                <a:srgbClr val="666666"/>
              </a:solidFill>
            </a:endParaRPr>
          </a:p>
          <a:p>
            <a:pPr marL="457200" marR="0" lvl="0" indent="-342900" algn="l" rtl="0">
              <a:lnSpc>
                <a:spcPct val="115000"/>
              </a:lnSpc>
              <a:spcBef>
                <a:spcPts val="1000"/>
              </a:spcBef>
              <a:spcAft>
                <a:spcPts val="0"/>
              </a:spcAft>
              <a:buClr>
                <a:srgbClr val="666666"/>
              </a:buClr>
              <a:buSzPts val="1800"/>
              <a:buChar char="●"/>
            </a:pPr>
            <a:r>
              <a:rPr lang="es" sz="1800">
                <a:solidFill>
                  <a:srgbClr val="666666"/>
                </a:solidFill>
              </a:rPr>
              <a:t>Increase government protections for vulnerable workers</a:t>
            </a:r>
            <a:endParaRPr sz="1800">
              <a:solidFill>
                <a:srgbClr val="666666"/>
              </a:solidFill>
            </a:endParaRPr>
          </a:p>
          <a:p>
            <a:pPr marL="457200" marR="0" lvl="0" indent="-342900" algn="l" rtl="0">
              <a:lnSpc>
                <a:spcPct val="115000"/>
              </a:lnSpc>
              <a:spcBef>
                <a:spcPts val="1000"/>
              </a:spcBef>
              <a:spcAft>
                <a:spcPts val="1000"/>
              </a:spcAft>
              <a:buClr>
                <a:srgbClr val="666666"/>
              </a:buClr>
              <a:buSzPts val="1800"/>
              <a:buChar char="●"/>
            </a:pPr>
            <a:r>
              <a:rPr lang="es" sz="1800">
                <a:solidFill>
                  <a:srgbClr val="666666"/>
                </a:solidFill>
              </a:rPr>
              <a:t>Precariously-employed immigrant women need to be part of the local, provincial, and national discussions in all areas</a:t>
            </a:r>
            <a:endParaRPr sz="1800">
              <a:solidFill>
                <a:srgbClr val="666666"/>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25" descr="An image of a demonstration of women representing South Asian Women's Rights Organization. Posters and flags that women carry say the following: &quot;It's not ok to be marginalized&quot; and &quot;Defend workers' rights, defend the rights of all&quot;&#10;"/>
          <p:cNvPicPr preferRelativeResize="0"/>
          <p:nvPr/>
        </p:nvPicPr>
        <p:blipFill rotWithShape="1">
          <a:blip r:embed="rId3">
            <a:alphaModFix/>
          </a:blip>
          <a:srcRect l="20936" r="20936"/>
          <a:stretch/>
        </p:blipFill>
        <p:spPr>
          <a:xfrm>
            <a:off x="5572125" y="253250"/>
            <a:ext cx="3571878" cy="4428096"/>
          </a:xfrm>
          <a:prstGeom prst="rect">
            <a:avLst/>
          </a:prstGeom>
          <a:noFill/>
          <a:ln>
            <a:noFill/>
          </a:ln>
        </p:spPr>
      </p:pic>
      <p:sp>
        <p:nvSpPr>
          <p:cNvPr id="202" name="Google Shape;202;p25"/>
          <p:cNvSpPr txBox="1">
            <a:spLocks noGrp="1"/>
          </p:cNvSpPr>
          <p:nvPr>
            <p:ph type="subTitle" idx="1"/>
          </p:nvPr>
        </p:nvSpPr>
        <p:spPr>
          <a:xfrm>
            <a:off x="306800" y="980525"/>
            <a:ext cx="4836600" cy="254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666666"/>
              </a:buClr>
              <a:buSzPts val="1800"/>
              <a:buChar char="●"/>
            </a:pPr>
            <a:r>
              <a:rPr lang="es" sz="1800" dirty="0">
                <a:solidFill>
                  <a:srgbClr val="666666"/>
                </a:solidFill>
              </a:rPr>
              <a:t>Focused on making a contribution to the local, national and global effort for containment and mitigation of the pandemic</a:t>
            </a:r>
            <a:endParaRPr sz="1800" dirty="0">
              <a:solidFill>
                <a:srgbClr val="666666"/>
              </a:solidFill>
            </a:endParaRPr>
          </a:p>
          <a:p>
            <a:pPr marL="457200" lvl="0" indent="0" algn="l" rtl="0">
              <a:spcBef>
                <a:spcPts val="0"/>
              </a:spcBef>
              <a:spcAft>
                <a:spcPts val="0"/>
              </a:spcAft>
              <a:buNone/>
            </a:pPr>
            <a:endParaRPr sz="900" dirty="0">
              <a:solidFill>
                <a:srgbClr val="666666"/>
              </a:solidFill>
            </a:endParaRPr>
          </a:p>
          <a:p>
            <a:pPr marL="457200" lvl="0" indent="-342900" algn="l" rtl="0">
              <a:spcBef>
                <a:spcPts val="0"/>
              </a:spcBef>
              <a:spcAft>
                <a:spcPts val="0"/>
              </a:spcAft>
              <a:buClr>
                <a:srgbClr val="666666"/>
              </a:buClr>
              <a:buSzPts val="1800"/>
              <a:buChar char="●"/>
            </a:pPr>
            <a:r>
              <a:rPr lang="es" sz="1800" dirty="0">
                <a:solidFill>
                  <a:srgbClr val="666666"/>
                </a:solidFill>
              </a:rPr>
              <a:t>Re-organizing social service, cultural/social and advocacy program to address the pandemic crisis</a:t>
            </a:r>
            <a:endParaRPr sz="1800" dirty="0">
              <a:solidFill>
                <a:srgbClr val="666666"/>
              </a:solidFill>
            </a:endParaRPr>
          </a:p>
          <a:p>
            <a:pPr marL="457200" lvl="0" indent="0" algn="l" rtl="0">
              <a:spcBef>
                <a:spcPts val="0"/>
              </a:spcBef>
              <a:spcAft>
                <a:spcPts val="0"/>
              </a:spcAft>
              <a:buNone/>
            </a:pPr>
            <a:endParaRPr sz="900" dirty="0">
              <a:solidFill>
                <a:srgbClr val="666666"/>
              </a:solidFill>
            </a:endParaRPr>
          </a:p>
          <a:p>
            <a:pPr marL="457200" lvl="0" indent="-342900" algn="l" rtl="0">
              <a:spcBef>
                <a:spcPts val="0"/>
              </a:spcBef>
              <a:spcAft>
                <a:spcPts val="0"/>
              </a:spcAft>
              <a:buClr>
                <a:srgbClr val="666666"/>
              </a:buClr>
              <a:buSzPts val="1800"/>
              <a:buChar char="●"/>
            </a:pPr>
            <a:r>
              <a:rPr lang="es" sz="1800" dirty="0">
                <a:solidFill>
                  <a:srgbClr val="666666"/>
                </a:solidFill>
              </a:rPr>
              <a:t>Highest priority is facilitating community people’s compliance with the necessary protective measures</a:t>
            </a:r>
            <a:endParaRPr sz="1800" dirty="0">
              <a:solidFill>
                <a:srgbClr val="666666"/>
              </a:solidFill>
            </a:endParaRPr>
          </a:p>
        </p:txBody>
      </p:sp>
      <p:sp>
        <p:nvSpPr>
          <p:cNvPr id="203" name="Google Shape;203;p25"/>
          <p:cNvSpPr txBox="1">
            <a:spLocks noGrp="1"/>
          </p:cNvSpPr>
          <p:nvPr>
            <p:ph type="subTitle" idx="1"/>
          </p:nvPr>
        </p:nvSpPr>
        <p:spPr>
          <a:xfrm>
            <a:off x="306800" y="515325"/>
            <a:ext cx="4836600" cy="46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800" b="1" dirty="0">
                <a:solidFill>
                  <a:srgbClr val="666666"/>
                </a:solidFill>
              </a:rPr>
              <a:t>About SAWRO during COVID-19</a:t>
            </a:r>
            <a:endParaRPr sz="1800" b="1" dirty="0">
              <a:solidFill>
                <a:srgbClr val="666666"/>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6"/>
          <p:cNvSpPr txBox="1">
            <a:spLocks noGrp="1"/>
          </p:cNvSpPr>
          <p:nvPr>
            <p:ph type="body" idx="1"/>
          </p:nvPr>
        </p:nvSpPr>
        <p:spPr>
          <a:xfrm>
            <a:off x="770850" y="1520825"/>
            <a:ext cx="7602300" cy="25788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rgbClr val="666666"/>
              </a:buClr>
              <a:buSzPts val="1600"/>
              <a:buChar char="●"/>
            </a:pPr>
            <a:r>
              <a:rPr lang="es" sz="1600">
                <a:solidFill>
                  <a:srgbClr val="666666"/>
                </a:solidFill>
              </a:rPr>
              <a:t>Conducted over 1200 follow-up phone calls with community women and their families to provide information about livelihood support programs and encouraging community members to share their concerns and experiences during pandemic period.</a:t>
            </a:r>
            <a:endParaRPr sz="1600">
              <a:solidFill>
                <a:srgbClr val="666666"/>
              </a:solidFill>
            </a:endParaRPr>
          </a:p>
          <a:p>
            <a:pPr marL="457200" lvl="0" indent="0" algn="l" rtl="0">
              <a:spcBef>
                <a:spcPts val="0"/>
              </a:spcBef>
              <a:spcAft>
                <a:spcPts val="0"/>
              </a:spcAft>
              <a:buNone/>
            </a:pPr>
            <a:endParaRPr sz="900">
              <a:solidFill>
                <a:srgbClr val="666666"/>
              </a:solidFill>
            </a:endParaRPr>
          </a:p>
          <a:p>
            <a:pPr marL="457200" lvl="0" indent="-330200" algn="l" rtl="0">
              <a:spcBef>
                <a:spcPts val="0"/>
              </a:spcBef>
              <a:spcAft>
                <a:spcPts val="0"/>
              </a:spcAft>
              <a:buClr>
                <a:srgbClr val="666666"/>
              </a:buClr>
              <a:buSzPts val="1600"/>
              <a:buChar char="●"/>
            </a:pPr>
            <a:r>
              <a:rPr lang="es" sz="1600">
                <a:solidFill>
                  <a:srgbClr val="666666"/>
                </a:solidFill>
              </a:rPr>
              <a:t>Regularly convene online with community members, women leaders, and youth activists to talk about community member’s experience, needs, accessibility/adequacy of health and economic support programs</a:t>
            </a:r>
            <a:endParaRPr sz="1600">
              <a:solidFill>
                <a:srgbClr val="666666"/>
              </a:solidFill>
            </a:endParaRPr>
          </a:p>
          <a:p>
            <a:pPr marL="457200" lvl="0" indent="0" algn="l" rtl="0">
              <a:spcBef>
                <a:spcPts val="0"/>
              </a:spcBef>
              <a:spcAft>
                <a:spcPts val="0"/>
              </a:spcAft>
              <a:buNone/>
            </a:pPr>
            <a:endParaRPr sz="1600">
              <a:solidFill>
                <a:srgbClr val="666666"/>
              </a:solidFill>
            </a:endParaRPr>
          </a:p>
        </p:txBody>
      </p:sp>
      <p:sp>
        <p:nvSpPr>
          <p:cNvPr id="209" name="Google Shape;209;p26"/>
          <p:cNvSpPr txBox="1">
            <a:spLocks noGrp="1"/>
          </p:cNvSpPr>
          <p:nvPr>
            <p:ph type="ctrTitle" idx="4294967295"/>
          </p:nvPr>
        </p:nvSpPr>
        <p:spPr>
          <a:xfrm>
            <a:off x="374125" y="850625"/>
            <a:ext cx="7026600" cy="6702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s" sz="1800" b="1">
                <a:solidFill>
                  <a:srgbClr val="666666"/>
                </a:solidFill>
                <a:latin typeface="Nunito"/>
                <a:ea typeface="Nunito"/>
                <a:cs typeface="Nunito"/>
                <a:sym typeface="Nunito"/>
              </a:rPr>
              <a:t>Consulting Precariously-employed Immigrant Women</a:t>
            </a:r>
            <a:endParaRPr sz="3200">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grpSp>
        <p:nvGrpSpPr>
          <p:cNvPr id="2" name="Group 1" descr="This image includes a compilation of photos and screens from various meetings of the online community (photos of people and slides from various zoom meetings)">
            <a:extLst>
              <a:ext uri="{FF2B5EF4-FFF2-40B4-BE49-F238E27FC236}">
                <a16:creationId xmlns:a16="http://schemas.microsoft.com/office/drawing/2014/main" id="{CE87A393-9A36-438C-BCD4-8F8B0B08EDEE}"/>
              </a:ext>
            </a:extLst>
          </p:cNvPr>
          <p:cNvGrpSpPr/>
          <p:nvPr/>
        </p:nvGrpSpPr>
        <p:grpSpPr>
          <a:xfrm>
            <a:off x="-207750" y="1441963"/>
            <a:ext cx="9681001" cy="3286311"/>
            <a:chOff x="-207750" y="1441963"/>
            <a:chExt cx="9681001" cy="3286311"/>
          </a:xfrm>
        </p:grpSpPr>
        <p:pic>
          <p:nvPicPr>
            <p:cNvPr id="214" name="Google Shape;214;p27"/>
            <p:cNvPicPr preferRelativeResize="0"/>
            <p:nvPr/>
          </p:nvPicPr>
          <p:blipFill>
            <a:blip r:embed="rId3">
              <a:alphaModFix/>
            </a:blip>
            <a:stretch>
              <a:fillRect/>
            </a:stretch>
          </p:blipFill>
          <p:spPr>
            <a:xfrm>
              <a:off x="3816995" y="1441963"/>
              <a:ext cx="5656256" cy="1938050"/>
            </a:xfrm>
            <a:prstGeom prst="rect">
              <a:avLst/>
            </a:prstGeom>
            <a:noFill/>
            <a:ln>
              <a:noFill/>
            </a:ln>
          </p:spPr>
        </p:pic>
        <p:pic>
          <p:nvPicPr>
            <p:cNvPr id="215" name="Google Shape;215;p27"/>
            <p:cNvPicPr preferRelativeResize="0"/>
            <p:nvPr/>
          </p:nvPicPr>
          <p:blipFill>
            <a:blip r:embed="rId4">
              <a:alphaModFix/>
            </a:blip>
            <a:stretch>
              <a:fillRect/>
            </a:stretch>
          </p:blipFill>
          <p:spPr>
            <a:xfrm>
              <a:off x="6796750" y="3338751"/>
              <a:ext cx="2447825" cy="1389518"/>
            </a:xfrm>
            <a:prstGeom prst="rect">
              <a:avLst/>
            </a:prstGeom>
            <a:noFill/>
            <a:ln>
              <a:noFill/>
            </a:ln>
          </p:spPr>
        </p:pic>
        <p:pic>
          <p:nvPicPr>
            <p:cNvPr id="216" name="Google Shape;216;p27" descr="This image includes a compilation of photos and screens from various meetings of the online community (photos of people and slides from various zoom meetings)"/>
            <p:cNvPicPr preferRelativeResize="0"/>
            <p:nvPr/>
          </p:nvPicPr>
          <p:blipFill>
            <a:blip r:embed="rId5">
              <a:alphaModFix/>
            </a:blip>
            <a:stretch>
              <a:fillRect/>
            </a:stretch>
          </p:blipFill>
          <p:spPr>
            <a:xfrm>
              <a:off x="0" y="1441963"/>
              <a:ext cx="3873049" cy="1938050"/>
            </a:xfrm>
            <a:prstGeom prst="rect">
              <a:avLst/>
            </a:prstGeom>
            <a:noFill/>
            <a:ln>
              <a:noFill/>
            </a:ln>
          </p:spPr>
        </p:pic>
        <p:pic>
          <p:nvPicPr>
            <p:cNvPr id="217" name="Google Shape;217;p27"/>
            <p:cNvPicPr preferRelativeResize="0"/>
            <p:nvPr/>
          </p:nvPicPr>
          <p:blipFill>
            <a:blip r:embed="rId6">
              <a:alphaModFix/>
            </a:blip>
            <a:stretch>
              <a:fillRect/>
            </a:stretch>
          </p:blipFill>
          <p:spPr>
            <a:xfrm>
              <a:off x="4295450" y="3338750"/>
              <a:ext cx="2636025" cy="1389499"/>
            </a:xfrm>
            <a:prstGeom prst="rect">
              <a:avLst/>
            </a:prstGeom>
            <a:noFill/>
            <a:ln>
              <a:noFill/>
            </a:ln>
          </p:spPr>
        </p:pic>
        <p:pic>
          <p:nvPicPr>
            <p:cNvPr id="218" name="Google Shape;218;p27"/>
            <p:cNvPicPr preferRelativeResize="0"/>
            <p:nvPr/>
          </p:nvPicPr>
          <p:blipFill>
            <a:blip r:embed="rId7">
              <a:alphaModFix/>
            </a:blip>
            <a:stretch>
              <a:fillRect/>
            </a:stretch>
          </p:blipFill>
          <p:spPr>
            <a:xfrm>
              <a:off x="1954825" y="3338750"/>
              <a:ext cx="2579325" cy="1389501"/>
            </a:xfrm>
            <a:prstGeom prst="rect">
              <a:avLst/>
            </a:prstGeom>
            <a:noFill/>
            <a:ln>
              <a:noFill/>
            </a:ln>
          </p:spPr>
        </p:pic>
        <p:pic>
          <p:nvPicPr>
            <p:cNvPr id="219" name="Google Shape;219;p27"/>
            <p:cNvPicPr preferRelativeResize="0"/>
            <p:nvPr/>
          </p:nvPicPr>
          <p:blipFill>
            <a:blip r:embed="rId8">
              <a:alphaModFix/>
            </a:blip>
            <a:stretch>
              <a:fillRect/>
            </a:stretch>
          </p:blipFill>
          <p:spPr>
            <a:xfrm>
              <a:off x="-207750" y="3320200"/>
              <a:ext cx="2447826" cy="1408074"/>
            </a:xfrm>
            <a:prstGeom prst="rect">
              <a:avLst/>
            </a:prstGeom>
            <a:noFill/>
            <a:ln>
              <a:noFill/>
            </a:ln>
          </p:spPr>
        </p:pic>
      </p:grpSp>
      <p:sp>
        <p:nvSpPr>
          <p:cNvPr id="220" name="Google Shape;220;p27"/>
          <p:cNvSpPr txBox="1">
            <a:spLocks noGrp="1"/>
          </p:cNvSpPr>
          <p:nvPr>
            <p:ph type="ctrTitle" idx="4294967295"/>
          </p:nvPr>
        </p:nvSpPr>
        <p:spPr>
          <a:xfrm>
            <a:off x="918900" y="529925"/>
            <a:ext cx="7306200" cy="6702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None/>
            </a:pPr>
            <a:r>
              <a:rPr lang="es" sz="1800" b="1" dirty="0">
                <a:solidFill>
                  <a:srgbClr val="666666"/>
                </a:solidFill>
                <a:latin typeface="Nunito"/>
                <a:ea typeface="Nunito"/>
                <a:cs typeface="Nunito"/>
                <a:sym typeface="Nunito"/>
              </a:rPr>
              <a:t>Interactive online community information and discussion sessions</a:t>
            </a:r>
            <a:endParaRPr sz="3200" dirty="0">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8"/>
          <p:cNvSpPr txBox="1">
            <a:spLocks noGrp="1"/>
          </p:cNvSpPr>
          <p:nvPr>
            <p:ph type="title"/>
          </p:nvPr>
        </p:nvSpPr>
        <p:spPr>
          <a:xfrm>
            <a:off x="3970575" y="1715100"/>
            <a:ext cx="4367400" cy="1500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800" dirty="0">
                <a:latin typeface="Nunito"/>
                <a:ea typeface="Nunito"/>
                <a:cs typeface="Nunito"/>
                <a:sym typeface="Nunito"/>
              </a:rPr>
              <a:t>Experience of precariously-employed Immigrant Women</a:t>
            </a:r>
            <a:endParaRPr sz="2800" dirty="0">
              <a:latin typeface="Nunito"/>
              <a:ea typeface="Nunito"/>
              <a:cs typeface="Nunito"/>
              <a:sym typeface="Nuni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9"/>
          <p:cNvSpPr txBox="1">
            <a:spLocks noGrp="1"/>
          </p:cNvSpPr>
          <p:nvPr>
            <p:ph type="title"/>
          </p:nvPr>
        </p:nvSpPr>
        <p:spPr>
          <a:xfrm>
            <a:off x="397325" y="663300"/>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2700" b="1">
                <a:solidFill>
                  <a:srgbClr val="CC3F3A"/>
                </a:solidFill>
                <a:latin typeface="Nunito"/>
                <a:ea typeface="Nunito"/>
                <a:cs typeface="Nunito"/>
                <a:sym typeface="Nunito"/>
              </a:rPr>
              <a:t>Before </a:t>
            </a:r>
            <a:r>
              <a:rPr lang="es" sz="2700" b="1">
                <a:solidFill>
                  <a:srgbClr val="666666"/>
                </a:solidFill>
                <a:latin typeface="Nunito"/>
                <a:ea typeface="Nunito"/>
                <a:cs typeface="Nunito"/>
                <a:sym typeface="Nunito"/>
              </a:rPr>
              <a:t>the COVID-19 pandemic</a:t>
            </a:r>
            <a:endParaRPr sz="2700" b="1">
              <a:solidFill>
                <a:srgbClr val="666666"/>
              </a:solidFill>
              <a:latin typeface="Nunito"/>
              <a:ea typeface="Nunito"/>
              <a:cs typeface="Nunito"/>
              <a:sym typeface="Nunito"/>
            </a:endParaRPr>
          </a:p>
        </p:txBody>
      </p:sp>
      <p:sp>
        <p:nvSpPr>
          <p:cNvPr id="231" name="Google Shape;231;p29"/>
          <p:cNvSpPr txBox="1">
            <a:spLocks noGrp="1"/>
          </p:cNvSpPr>
          <p:nvPr>
            <p:ph type="body" idx="1"/>
          </p:nvPr>
        </p:nvSpPr>
        <p:spPr>
          <a:xfrm>
            <a:off x="397325" y="1247200"/>
            <a:ext cx="8031000" cy="817800"/>
          </a:xfrm>
          <a:prstGeom prst="rect">
            <a:avLst/>
          </a:prstGeom>
        </p:spPr>
        <p:txBody>
          <a:bodyPr spcFirstLastPara="1" wrap="square" lIns="91425" tIns="91425" rIns="91425" bIns="91425" anchor="t" anchorCtr="0">
            <a:noAutofit/>
          </a:bodyPr>
          <a:lstStyle/>
          <a:p>
            <a:pPr marL="457200" lvl="0" indent="-349250" algn="l" rtl="0">
              <a:spcBef>
                <a:spcPts val="0"/>
              </a:spcBef>
              <a:spcAft>
                <a:spcPts val="1000"/>
              </a:spcAft>
              <a:buSzPts val="1900"/>
              <a:buChar char="●"/>
            </a:pPr>
            <a:r>
              <a:rPr lang="es" sz="1900">
                <a:solidFill>
                  <a:srgbClr val="000000"/>
                </a:solidFill>
                <a:latin typeface="Arial"/>
                <a:ea typeface="Arial"/>
                <a:cs typeface="Arial"/>
                <a:sym typeface="Arial"/>
              </a:rPr>
              <a:t>High poverty and unemployment rates in the Oakridge and Taylor-Massey neigbourhoods </a:t>
            </a:r>
            <a:endParaRPr sz="1700"/>
          </a:p>
        </p:txBody>
      </p:sp>
      <p:graphicFrame>
        <p:nvGraphicFramePr>
          <p:cNvPr id="232" name="Google Shape;232;p29" descr="This table has two columns - Poverty and Unemployment, and three rows - Oakridge, Taylor Massey, and (Toronto) - Toronto is displayed in brackets. Poverty rates are: Oakridge - 44%, Taylor Massey - 25%, Toronto - 20%. Unemployment rates are: Oakridge - 15%, Taylor Massey - 12%, Toronto - 8%"/>
          <p:cNvGraphicFramePr/>
          <p:nvPr>
            <p:extLst>
              <p:ext uri="{D42A27DB-BD31-4B8C-83A1-F6EECF244321}">
                <p14:modId xmlns:p14="http://schemas.microsoft.com/office/powerpoint/2010/main" val="329794278"/>
              </p:ext>
            </p:extLst>
          </p:nvPr>
        </p:nvGraphicFramePr>
        <p:xfrm>
          <a:off x="952500" y="2076450"/>
          <a:ext cx="7239000" cy="1889640"/>
        </p:xfrm>
        <a:graphic>
          <a:graphicData uri="http://schemas.openxmlformats.org/drawingml/2006/table">
            <a:tbl>
              <a:tblPr>
                <a:noFill/>
                <a:tableStyleId>{E444D751-75A8-4C2C-824C-1FCECBCE6656}</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endParaRPr sz="1900" dirty="0"/>
                    </a:p>
                  </a:txBody>
                  <a:tcPr marL="91425" marR="91425" marT="91425" marB="91425">
                    <a:lnL w="9525" cap="flat" cmpd="sng">
                      <a:solidFill>
                        <a:schemeClr val="lt1"/>
                      </a:solidFill>
                      <a:prstDash val="solid"/>
                      <a:round/>
                      <a:headEnd type="none" w="sm" len="sm"/>
                      <a:tailEnd type="none" w="sm" len="sm"/>
                    </a:lnL>
                    <a:lnR w="28575" cap="flat" cmpd="sng">
                      <a:solidFill>
                        <a:srgbClr val="CC3F3A"/>
                      </a:solidFill>
                      <a:prstDash val="solid"/>
                      <a:round/>
                      <a:headEnd type="none" w="sm" len="sm"/>
                      <a:tailEnd type="none" w="sm" len="sm"/>
                    </a:lnR>
                    <a:lnT w="9525" cap="flat" cmpd="sng">
                      <a:solidFill>
                        <a:schemeClr val="lt1"/>
                      </a:solidFill>
                      <a:prstDash val="solid"/>
                      <a:round/>
                      <a:headEnd type="none" w="sm" len="sm"/>
                      <a:tailEnd type="none" w="sm" len="sm"/>
                    </a:lnT>
                    <a:lnB w="28575" cap="flat" cmpd="sng">
                      <a:solidFill>
                        <a:srgbClr val="CC3F3A"/>
                      </a:solidFill>
                      <a:prstDash val="solid"/>
                      <a:round/>
                      <a:headEnd type="none" w="sm" len="sm"/>
                      <a:tailEnd type="none" w="sm" len="sm"/>
                    </a:lnB>
                  </a:tcPr>
                </a:tc>
                <a:tc>
                  <a:txBody>
                    <a:bodyPr/>
                    <a:lstStyle/>
                    <a:p>
                      <a:pPr marL="0" lvl="0" indent="0" algn="ctr" rtl="0">
                        <a:spcBef>
                          <a:spcPts val="0"/>
                        </a:spcBef>
                        <a:spcAft>
                          <a:spcPts val="0"/>
                        </a:spcAft>
                        <a:buNone/>
                      </a:pPr>
                      <a:r>
                        <a:rPr lang="es" sz="1900"/>
                        <a:t>Poverty </a:t>
                      </a:r>
                      <a:endParaRPr sz="1900"/>
                    </a:p>
                  </a:txBody>
                  <a:tcPr marL="91425" marR="91425" marT="91425" marB="91425">
                    <a:lnL w="28575" cap="flat" cmpd="sng">
                      <a:solidFill>
                        <a:srgbClr val="CC3F3A"/>
                      </a:solidFill>
                      <a:prstDash val="solid"/>
                      <a:round/>
                      <a:headEnd type="none" w="sm" len="sm"/>
                      <a:tailEnd type="none" w="sm" len="sm"/>
                    </a:lnL>
                    <a:lnT w="9525" cap="flat" cmpd="sng">
                      <a:solidFill>
                        <a:schemeClr val="lt1"/>
                      </a:solidFill>
                      <a:prstDash val="solid"/>
                      <a:round/>
                      <a:headEnd type="none" w="sm" len="sm"/>
                      <a:tailEnd type="none" w="sm" len="sm"/>
                    </a:lnT>
                    <a:lnB w="28575" cap="flat" cmpd="sng">
                      <a:solidFill>
                        <a:srgbClr val="CC3F3A"/>
                      </a:solidFill>
                      <a:prstDash val="solid"/>
                      <a:round/>
                      <a:headEnd type="none" w="sm" len="sm"/>
                      <a:tailEnd type="none" w="sm" len="sm"/>
                    </a:lnB>
                  </a:tcPr>
                </a:tc>
                <a:tc>
                  <a:txBody>
                    <a:bodyPr/>
                    <a:lstStyle/>
                    <a:p>
                      <a:pPr marL="0" lvl="0" indent="0" algn="ctr" rtl="0">
                        <a:spcBef>
                          <a:spcPts val="0"/>
                        </a:spcBef>
                        <a:spcAft>
                          <a:spcPts val="0"/>
                        </a:spcAft>
                        <a:buNone/>
                      </a:pPr>
                      <a:r>
                        <a:rPr lang="es" sz="1900"/>
                        <a:t>Unemployment</a:t>
                      </a:r>
                      <a:endParaRPr sz="1900"/>
                    </a:p>
                  </a:txBody>
                  <a:tcPr marL="91425" marR="91425" marT="91425" marB="91425">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28575" cap="flat" cmpd="sng">
                      <a:solidFill>
                        <a:srgbClr val="CC3F3A"/>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s" sz="1900"/>
                        <a:t>Oakridge</a:t>
                      </a:r>
                      <a:endParaRPr sz="1900"/>
                    </a:p>
                  </a:txBody>
                  <a:tcPr marL="91425" marR="91425" marT="91425" marB="91425">
                    <a:lnL w="9525" cap="flat" cmpd="sng">
                      <a:solidFill>
                        <a:schemeClr val="lt1"/>
                      </a:solidFill>
                      <a:prstDash val="solid"/>
                      <a:round/>
                      <a:headEnd type="none" w="sm" len="sm"/>
                      <a:tailEnd type="none" w="sm" len="sm"/>
                    </a:lnL>
                    <a:lnR w="28575" cap="flat" cmpd="sng">
                      <a:solidFill>
                        <a:srgbClr val="CC3F3A"/>
                      </a:solidFill>
                      <a:prstDash val="solid"/>
                      <a:round/>
                      <a:headEnd type="none" w="sm" len="sm"/>
                      <a:tailEnd type="none" w="sm" len="sm"/>
                    </a:lnR>
                    <a:lnT w="28575" cap="flat" cmpd="sng">
                      <a:solidFill>
                        <a:srgbClr val="CC3F3A"/>
                      </a:solidFill>
                      <a:prstDash val="solid"/>
                      <a:round/>
                      <a:headEnd type="none" w="sm" len="sm"/>
                      <a:tailEnd type="none" w="sm" len="sm"/>
                    </a:lnT>
                  </a:tcPr>
                </a:tc>
                <a:tc>
                  <a:txBody>
                    <a:bodyPr/>
                    <a:lstStyle/>
                    <a:p>
                      <a:pPr marL="0" lvl="0" indent="0" algn="ctr" rtl="0">
                        <a:spcBef>
                          <a:spcPts val="0"/>
                        </a:spcBef>
                        <a:spcAft>
                          <a:spcPts val="0"/>
                        </a:spcAft>
                        <a:buNone/>
                      </a:pPr>
                      <a:r>
                        <a:rPr lang="es" sz="1900"/>
                        <a:t>44%</a:t>
                      </a:r>
                      <a:endParaRPr sz="1900"/>
                    </a:p>
                  </a:txBody>
                  <a:tcPr marL="91425" marR="91425" marT="91425" marB="91425">
                    <a:lnL w="28575" cap="flat" cmpd="sng">
                      <a:solidFill>
                        <a:srgbClr val="CC3F3A"/>
                      </a:solidFill>
                      <a:prstDash val="solid"/>
                      <a:round/>
                      <a:headEnd type="none" w="sm" len="sm"/>
                      <a:tailEnd type="none" w="sm" len="sm"/>
                    </a:lnL>
                    <a:lnT w="28575" cap="flat" cmpd="sng">
                      <a:solidFill>
                        <a:srgbClr val="CC3F3A"/>
                      </a:solidFill>
                      <a:prstDash val="solid"/>
                      <a:round/>
                      <a:headEnd type="none" w="sm" len="sm"/>
                      <a:tailEnd type="none" w="sm" len="sm"/>
                    </a:lnT>
                  </a:tcPr>
                </a:tc>
                <a:tc>
                  <a:txBody>
                    <a:bodyPr/>
                    <a:lstStyle/>
                    <a:p>
                      <a:pPr marL="0" lvl="0" indent="0" algn="ctr" rtl="0">
                        <a:spcBef>
                          <a:spcPts val="0"/>
                        </a:spcBef>
                        <a:spcAft>
                          <a:spcPts val="0"/>
                        </a:spcAft>
                        <a:buNone/>
                      </a:pPr>
                      <a:r>
                        <a:rPr lang="es" sz="1900"/>
                        <a:t>15%</a:t>
                      </a:r>
                      <a:endParaRPr sz="1900"/>
                    </a:p>
                  </a:txBody>
                  <a:tcPr marL="91425" marR="91425" marT="91425" marB="91425">
                    <a:lnR w="9525" cap="flat" cmpd="sng">
                      <a:solidFill>
                        <a:schemeClr val="lt1"/>
                      </a:solidFill>
                      <a:prstDash val="solid"/>
                      <a:round/>
                      <a:headEnd type="none" w="sm" len="sm"/>
                      <a:tailEnd type="none" w="sm" len="sm"/>
                    </a:lnR>
                    <a:lnT w="28575" cap="flat" cmpd="sng">
                      <a:solidFill>
                        <a:srgbClr val="CC3F3A"/>
                      </a:solidFill>
                      <a:prstDash val="solid"/>
                      <a:round/>
                      <a:headEnd type="none" w="sm" len="sm"/>
                      <a:tailEnd type="none" w="sm" len="sm"/>
                    </a:lnT>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s" sz="1900"/>
                        <a:t>Taylor Massey</a:t>
                      </a:r>
                      <a:endParaRPr sz="1900"/>
                    </a:p>
                  </a:txBody>
                  <a:tcPr marL="91425" marR="91425" marT="91425" marB="91425">
                    <a:lnL w="9525" cap="flat" cmpd="sng">
                      <a:solidFill>
                        <a:schemeClr val="lt1"/>
                      </a:solidFill>
                      <a:prstDash val="solid"/>
                      <a:round/>
                      <a:headEnd type="none" w="sm" len="sm"/>
                      <a:tailEnd type="none" w="sm" len="sm"/>
                    </a:lnL>
                    <a:lnR w="28575" cap="flat" cmpd="sng">
                      <a:solidFill>
                        <a:srgbClr val="CC3F3A"/>
                      </a:solidFill>
                      <a:prstDash val="solid"/>
                      <a:round/>
                      <a:headEnd type="none" w="sm" len="sm"/>
                      <a:tailEnd type="none" w="sm" len="sm"/>
                    </a:lnR>
                  </a:tcPr>
                </a:tc>
                <a:tc>
                  <a:txBody>
                    <a:bodyPr/>
                    <a:lstStyle/>
                    <a:p>
                      <a:pPr marL="0" lvl="0" indent="0" algn="ctr" rtl="0">
                        <a:spcBef>
                          <a:spcPts val="0"/>
                        </a:spcBef>
                        <a:spcAft>
                          <a:spcPts val="0"/>
                        </a:spcAft>
                        <a:buNone/>
                      </a:pPr>
                      <a:r>
                        <a:rPr lang="es" sz="1900"/>
                        <a:t>35%</a:t>
                      </a:r>
                      <a:endParaRPr sz="1900"/>
                    </a:p>
                  </a:txBody>
                  <a:tcPr marL="91425" marR="91425" marT="91425" marB="91425">
                    <a:lnL w="28575" cap="flat" cmpd="sng">
                      <a:solidFill>
                        <a:srgbClr val="CC3F3A"/>
                      </a:solidFill>
                      <a:prstDash val="solid"/>
                      <a:round/>
                      <a:headEnd type="none" w="sm" len="sm"/>
                      <a:tailEnd type="none" w="sm" len="sm"/>
                    </a:lnL>
                  </a:tcPr>
                </a:tc>
                <a:tc>
                  <a:txBody>
                    <a:bodyPr/>
                    <a:lstStyle/>
                    <a:p>
                      <a:pPr marL="0" lvl="0" indent="0" algn="ctr" rtl="0">
                        <a:spcBef>
                          <a:spcPts val="0"/>
                        </a:spcBef>
                        <a:spcAft>
                          <a:spcPts val="0"/>
                        </a:spcAft>
                        <a:buNone/>
                      </a:pPr>
                      <a:r>
                        <a:rPr lang="es" sz="1900"/>
                        <a:t>12%</a:t>
                      </a:r>
                      <a:endParaRPr sz="1900"/>
                    </a:p>
                  </a:txBody>
                  <a:tcPr marL="91425" marR="91425" marT="91425" marB="91425">
                    <a:lnR w="9525" cap="flat" cmpd="sng">
                      <a:solidFill>
                        <a:schemeClr val="lt1"/>
                      </a:solidFill>
                      <a:prstDash val="solid"/>
                      <a:round/>
                      <a:headEnd type="none" w="sm" len="sm"/>
                      <a:tailEnd type="none" w="sm" len="sm"/>
                    </a:lnR>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s" sz="1900" i="1"/>
                        <a:t>(Toronto)</a:t>
                      </a:r>
                      <a:endParaRPr sz="1900" i="1"/>
                    </a:p>
                  </a:txBody>
                  <a:tcPr marL="91425" marR="91425" marT="91425" marB="91425">
                    <a:lnL w="9525" cap="flat" cmpd="sng">
                      <a:solidFill>
                        <a:schemeClr val="lt1"/>
                      </a:solidFill>
                      <a:prstDash val="solid"/>
                      <a:round/>
                      <a:headEnd type="none" w="sm" len="sm"/>
                      <a:tailEnd type="none" w="sm" len="sm"/>
                    </a:lnL>
                    <a:lnR w="28575" cap="flat" cmpd="sng">
                      <a:solidFill>
                        <a:srgbClr val="CC3F3A"/>
                      </a:solidFill>
                      <a:prstDash val="solid"/>
                      <a:round/>
                      <a:headEnd type="none" w="sm" len="sm"/>
                      <a:tailEnd type="none" w="sm" len="sm"/>
                    </a:lnR>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s" sz="1900" i="1"/>
                        <a:t>(20%)</a:t>
                      </a:r>
                      <a:endParaRPr sz="1900" i="1"/>
                    </a:p>
                  </a:txBody>
                  <a:tcPr marL="91425" marR="91425" marT="91425" marB="91425">
                    <a:lnL w="28575" cap="flat" cmpd="sng">
                      <a:solidFill>
                        <a:srgbClr val="CC3F3A"/>
                      </a:solidFill>
                      <a:prstDash val="solid"/>
                      <a:round/>
                      <a:headEnd type="none" w="sm" len="sm"/>
                      <a:tailEnd type="none" w="sm" len="sm"/>
                    </a:lnL>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s" sz="1900" i="1" dirty="0"/>
                        <a:t>(8%)</a:t>
                      </a:r>
                      <a:endParaRPr sz="1900" i="1" dirty="0"/>
                    </a:p>
                  </a:txBody>
                  <a:tcPr marL="91425" marR="91425" marT="91425" marB="91425">
                    <a:lnR w="9525" cap="flat" cmpd="sng">
                      <a:solidFill>
                        <a:schemeClr val="lt1"/>
                      </a:solidFill>
                      <a:prstDash val="solid"/>
                      <a:round/>
                      <a:headEnd type="none" w="sm" len="sm"/>
                      <a:tailEnd type="none" w="sm" len="sm"/>
                    </a:lnR>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33" name="Google Shape;233;p29"/>
          <p:cNvSpPr txBox="1"/>
          <p:nvPr/>
        </p:nvSpPr>
        <p:spPr>
          <a:xfrm>
            <a:off x="3037850" y="3962300"/>
            <a:ext cx="5264400" cy="40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0"/>
              </a:spcAft>
              <a:buNone/>
            </a:pPr>
            <a:r>
              <a:rPr lang="es">
                <a:solidFill>
                  <a:srgbClr val="CC3F3A"/>
                </a:solidFill>
              </a:rPr>
              <a:t>(City of Toronto 2016: Neighbourbood Improvement Area Index</a:t>
            </a:r>
            <a:r>
              <a:rPr lang="es">
                <a:solidFill>
                  <a:srgbClr val="CC3F3A"/>
                </a:solidFill>
                <a:latin typeface="Nunito"/>
                <a:ea typeface="Nunito"/>
                <a:cs typeface="Nunito"/>
                <a:sym typeface="Nunito"/>
              </a:rPr>
              <a:t>)</a:t>
            </a:r>
            <a:endParaRPr sz="1200">
              <a:solidFill>
                <a:srgbClr val="CC3F3A"/>
              </a:solidFill>
              <a:latin typeface="Nunito"/>
              <a:ea typeface="Nunito"/>
              <a:cs typeface="Nunito"/>
              <a:sym typeface="Nuni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0"/>
          <p:cNvSpPr txBox="1">
            <a:spLocks noGrp="1"/>
          </p:cNvSpPr>
          <p:nvPr>
            <p:ph type="title"/>
          </p:nvPr>
        </p:nvSpPr>
        <p:spPr>
          <a:xfrm>
            <a:off x="397325" y="510900"/>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2700" b="1">
                <a:solidFill>
                  <a:srgbClr val="CC3F3A"/>
                </a:solidFill>
                <a:latin typeface="Nunito"/>
                <a:ea typeface="Nunito"/>
                <a:cs typeface="Nunito"/>
                <a:sym typeface="Nunito"/>
              </a:rPr>
              <a:t>Before </a:t>
            </a:r>
            <a:r>
              <a:rPr lang="es" sz="2700" b="1">
                <a:solidFill>
                  <a:srgbClr val="666666"/>
                </a:solidFill>
                <a:latin typeface="Nunito"/>
                <a:ea typeface="Nunito"/>
                <a:cs typeface="Nunito"/>
                <a:sym typeface="Nunito"/>
              </a:rPr>
              <a:t>the COVID-19 pandemic</a:t>
            </a:r>
            <a:endParaRPr sz="2700" b="1">
              <a:solidFill>
                <a:srgbClr val="666666"/>
              </a:solidFill>
              <a:latin typeface="Nunito"/>
              <a:ea typeface="Nunito"/>
              <a:cs typeface="Nunito"/>
              <a:sym typeface="Nunito"/>
            </a:endParaRPr>
          </a:p>
        </p:txBody>
      </p:sp>
      <p:sp>
        <p:nvSpPr>
          <p:cNvPr id="239" name="Google Shape;239;p30"/>
          <p:cNvSpPr txBox="1">
            <a:spLocks noGrp="1"/>
          </p:cNvSpPr>
          <p:nvPr>
            <p:ph type="body" idx="1"/>
          </p:nvPr>
        </p:nvSpPr>
        <p:spPr>
          <a:xfrm>
            <a:off x="397325" y="1018600"/>
            <a:ext cx="8198400" cy="2712900"/>
          </a:xfrm>
          <a:prstGeom prst="rect">
            <a:avLst/>
          </a:prstGeom>
        </p:spPr>
        <p:txBody>
          <a:bodyPr spcFirstLastPara="1" wrap="square" lIns="91425" tIns="91425" rIns="91425" bIns="91425" anchor="t" anchorCtr="0">
            <a:noAutofit/>
          </a:bodyPr>
          <a:lstStyle/>
          <a:p>
            <a:pPr marL="457200" lvl="0" indent="-339725" algn="l" rtl="0">
              <a:spcBef>
                <a:spcPts val="0"/>
              </a:spcBef>
              <a:spcAft>
                <a:spcPts val="0"/>
              </a:spcAft>
              <a:buSzPts val="1750"/>
              <a:buChar char="●"/>
            </a:pPr>
            <a:r>
              <a:rPr lang="es" sz="1750">
                <a:solidFill>
                  <a:srgbClr val="666666"/>
                </a:solidFill>
              </a:rPr>
              <a:t>Normalization of underemployment and precarious employment of racialized immigrant women</a:t>
            </a:r>
            <a:endParaRPr sz="1750">
              <a:solidFill>
                <a:srgbClr val="666666"/>
              </a:solidFill>
            </a:endParaRPr>
          </a:p>
          <a:p>
            <a:pPr marL="914400" lvl="1" indent="-339725" algn="l" rtl="0">
              <a:spcBef>
                <a:spcPts val="1000"/>
              </a:spcBef>
              <a:spcAft>
                <a:spcPts val="0"/>
              </a:spcAft>
              <a:buSzPts val="1750"/>
              <a:buChar char="○"/>
            </a:pPr>
            <a:r>
              <a:rPr lang="es" sz="1750">
                <a:solidFill>
                  <a:srgbClr val="666666"/>
                </a:solidFill>
              </a:rPr>
              <a:t>Despite Bangladeshi immigrant women possessing high-levels of education, they face significant integration barriers and unique labour market barriers </a:t>
            </a:r>
            <a:endParaRPr sz="1750">
              <a:solidFill>
                <a:srgbClr val="666666"/>
              </a:solidFill>
            </a:endParaRPr>
          </a:p>
          <a:p>
            <a:pPr marL="914400" lvl="1" indent="-339725" algn="l" rtl="0">
              <a:spcBef>
                <a:spcPts val="1000"/>
              </a:spcBef>
              <a:spcAft>
                <a:spcPts val="0"/>
              </a:spcAft>
              <a:buSzPts val="1750"/>
              <a:buChar char="○"/>
            </a:pPr>
            <a:r>
              <a:rPr lang="es" sz="1750">
                <a:solidFill>
                  <a:srgbClr val="666666"/>
                </a:solidFill>
              </a:rPr>
              <a:t>They are pushed to the margins of the labour market in fast-food, retail services, and light manufacturing sectors where jobs are low-wage, insecure, and precarious in </a:t>
            </a:r>
            <a:endParaRPr sz="1750">
              <a:solidFill>
                <a:srgbClr val="666666"/>
              </a:solidFill>
            </a:endParaRPr>
          </a:p>
          <a:p>
            <a:pPr marL="914400" lvl="1" indent="-339725" algn="l" rtl="0">
              <a:spcBef>
                <a:spcPts val="1000"/>
              </a:spcBef>
              <a:spcAft>
                <a:spcPts val="1000"/>
              </a:spcAft>
              <a:buSzPts val="1750"/>
              <a:buChar char="○"/>
            </a:pPr>
            <a:r>
              <a:rPr lang="es" sz="1750">
                <a:solidFill>
                  <a:srgbClr val="666666"/>
                </a:solidFill>
              </a:rPr>
              <a:t>The nature of these jobs exclude them from social and labour market supports (such as EI, CPP, Childcare subsidy, and more)</a:t>
            </a:r>
            <a:endParaRPr sz="175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1"/>
          <p:cNvSpPr txBox="1">
            <a:spLocks noGrp="1"/>
          </p:cNvSpPr>
          <p:nvPr>
            <p:ph type="title"/>
          </p:nvPr>
        </p:nvSpPr>
        <p:spPr>
          <a:xfrm>
            <a:off x="408000" y="477550"/>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Our finding and recommendations Pre COVID 19 </a:t>
            </a:r>
            <a:endParaRPr/>
          </a:p>
        </p:txBody>
      </p:sp>
      <p:pic>
        <p:nvPicPr>
          <p:cNvPr id="245" name="Google Shape;245;p31" descr="This image represents a scheme, describing relationships between different concepts, using boxes for each of the concepts and arrows among them. Level 1 of the scheme includes only one box - Underemployment. It is linked with arrows with level-2 concepts, which are four concepts: Imposing of THA operations, vulnerable non-unionized workers, erratic work scheduling, and inequitable access to work-related social benefits. In turn, each of these concepts is linked with another concept (with level-3 concept). Imposing of THA operations is linked with &quot;restrict THA's scope of operations&quot;, vulnerable non-unionized workers is linked with &quot;third party intervention for non-unionized workers&quot;, erratic work scheduling is linked with &quot;economic disincentives for erratic scheduling&quot;, and inequitable access to work-related social benefits is linked with &quot;equitable access to work-related social benefits&quot;. Next, those 3rd level concepts are all linked with the following one box - advance gender equity of immigrant women. Finally, Underemployment is also linked with one more box - call for public inquiry of underemployment of skill immigrants women."/>
          <p:cNvPicPr preferRelativeResize="0"/>
          <p:nvPr/>
        </p:nvPicPr>
        <p:blipFill>
          <a:blip r:embed="rId3">
            <a:alphaModFix/>
          </a:blip>
          <a:stretch>
            <a:fillRect/>
          </a:stretch>
        </p:blipFill>
        <p:spPr>
          <a:xfrm>
            <a:off x="1659550" y="1121975"/>
            <a:ext cx="6017499" cy="35731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2"/>
          <p:cNvSpPr txBox="1">
            <a:spLocks noGrp="1"/>
          </p:cNvSpPr>
          <p:nvPr>
            <p:ph type="title"/>
          </p:nvPr>
        </p:nvSpPr>
        <p:spPr>
          <a:xfrm>
            <a:off x="321125" y="663300"/>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2700" b="1">
                <a:solidFill>
                  <a:srgbClr val="CC3F3A"/>
                </a:solidFill>
                <a:latin typeface="Nunito"/>
                <a:ea typeface="Nunito"/>
                <a:cs typeface="Nunito"/>
                <a:sym typeface="Nunito"/>
              </a:rPr>
              <a:t>At the start</a:t>
            </a:r>
            <a:r>
              <a:rPr lang="es" sz="2700" b="1">
                <a:solidFill>
                  <a:srgbClr val="666666"/>
                </a:solidFill>
                <a:latin typeface="Nunito"/>
                <a:ea typeface="Nunito"/>
                <a:cs typeface="Nunito"/>
                <a:sym typeface="Nunito"/>
              </a:rPr>
              <a:t> of the COVID-19 pandemic</a:t>
            </a:r>
            <a:endParaRPr sz="2700" b="1">
              <a:solidFill>
                <a:srgbClr val="666666"/>
              </a:solidFill>
              <a:latin typeface="Nunito"/>
              <a:ea typeface="Nunito"/>
              <a:cs typeface="Nunito"/>
              <a:sym typeface="Nunito"/>
            </a:endParaRPr>
          </a:p>
        </p:txBody>
      </p:sp>
      <p:sp>
        <p:nvSpPr>
          <p:cNvPr id="251" name="Google Shape;251;p32"/>
          <p:cNvSpPr txBox="1">
            <a:spLocks noGrp="1"/>
          </p:cNvSpPr>
          <p:nvPr>
            <p:ph type="body" idx="1"/>
          </p:nvPr>
        </p:nvSpPr>
        <p:spPr>
          <a:xfrm>
            <a:off x="321125" y="1247200"/>
            <a:ext cx="8268300" cy="3012300"/>
          </a:xfrm>
          <a:prstGeom prst="rect">
            <a:avLst/>
          </a:prstGeom>
        </p:spPr>
        <p:txBody>
          <a:bodyPr spcFirstLastPara="1" wrap="square" lIns="91425" tIns="91425" rIns="91425" bIns="91425" anchor="t" anchorCtr="0">
            <a:noAutofit/>
          </a:bodyPr>
          <a:lstStyle/>
          <a:p>
            <a:pPr marL="457200" lvl="0" indent="-349250" algn="l" rtl="0">
              <a:spcBef>
                <a:spcPts val="0"/>
              </a:spcBef>
              <a:spcAft>
                <a:spcPts val="0"/>
              </a:spcAft>
              <a:buSzPts val="1900"/>
              <a:buChar char="●"/>
            </a:pPr>
            <a:r>
              <a:rPr lang="es" sz="1700">
                <a:solidFill>
                  <a:srgbClr val="666666"/>
                </a:solidFill>
              </a:rPr>
              <a:t>Most women were laid-off in December before the holidays and were not able to find work since </a:t>
            </a:r>
            <a:endParaRPr sz="1700">
              <a:solidFill>
                <a:srgbClr val="666666"/>
              </a:solidFill>
            </a:endParaRPr>
          </a:p>
          <a:p>
            <a:pPr marL="457200" lvl="0" indent="-349250" algn="l" rtl="0">
              <a:spcBef>
                <a:spcPts val="1000"/>
              </a:spcBef>
              <a:spcAft>
                <a:spcPts val="0"/>
              </a:spcAft>
              <a:buSzPts val="1900"/>
              <a:buChar char="●"/>
            </a:pPr>
            <a:r>
              <a:rPr lang="es" sz="1700">
                <a:solidFill>
                  <a:srgbClr val="666666"/>
                </a:solidFill>
              </a:rPr>
              <a:t>Mass layoffs of part-time and temporary workers, many women had to voluntarily leave work to take care of their children when schools closed</a:t>
            </a:r>
            <a:endParaRPr sz="1700">
              <a:solidFill>
                <a:srgbClr val="666666"/>
              </a:solidFill>
            </a:endParaRPr>
          </a:p>
          <a:p>
            <a:pPr marL="457200" lvl="0" indent="-349250" algn="l" rtl="0">
              <a:spcBef>
                <a:spcPts val="1000"/>
              </a:spcBef>
              <a:spcAft>
                <a:spcPts val="0"/>
              </a:spcAft>
              <a:buSzPts val="1900"/>
              <a:buChar char="●"/>
            </a:pPr>
            <a:r>
              <a:rPr lang="es" sz="1700">
                <a:solidFill>
                  <a:srgbClr val="666666"/>
                </a:solidFill>
              </a:rPr>
              <a:t>Those who continued to work face many challenges: childcare arrangements, unsafe work conditions, and intimidation from employers </a:t>
            </a:r>
            <a:endParaRPr sz="1700">
              <a:solidFill>
                <a:srgbClr val="666666"/>
              </a:solidFill>
            </a:endParaRPr>
          </a:p>
          <a:p>
            <a:pPr marL="457200" lvl="0" indent="-349250" algn="l" rtl="0">
              <a:spcBef>
                <a:spcPts val="1000"/>
              </a:spcBef>
              <a:spcAft>
                <a:spcPts val="1000"/>
              </a:spcAft>
              <a:buSzPts val="1900"/>
              <a:buChar char="●"/>
            </a:pPr>
            <a:r>
              <a:rPr lang="es" sz="1700">
                <a:solidFill>
                  <a:srgbClr val="666666"/>
                </a:solidFill>
              </a:rPr>
              <a:t>Many community members, especially immigrant women, did not meet the criteria for regular work-related benefit (EI) and temporary pandemic economic supports (CERB and CESB)</a:t>
            </a:r>
            <a:endParaRPr sz="1700">
              <a:solidFill>
                <a:srgbClr val="666666"/>
              </a:solidFill>
            </a:endParaRPr>
          </a:p>
        </p:txBody>
      </p:sp>
    </p:spTree>
  </p:cSld>
  <p:clrMapOvr>
    <a:masterClrMapping/>
  </p:clrMapOvr>
</p:sld>
</file>

<file path=ppt/theme/theme1.xml><?xml version="1.0" encoding="utf-8"?>
<a:theme xmlns:a="http://schemas.openxmlformats.org/drawingml/2006/main" name="Business slid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TotalTime>
  <Words>1105</Words>
  <Application>Microsoft Office PowerPoint</Application>
  <PresentationFormat>On-screen Show (16:9)</PresentationFormat>
  <Paragraphs>84</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Open Sans</vt:lpstr>
      <vt:lpstr>Arial</vt:lpstr>
      <vt:lpstr>Abril Fatface</vt:lpstr>
      <vt:lpstr>Nunito</vt:lpstr>
      <vt:lpstr>Business slide</vt:lpstr>
      <vt:lpstr>COVID-19 Pandemic Impact on Women</vt:lpstr>
      <vt:lpstr>PowerPoint Presentation</vt:lpstr>
      <vt:lpstr>Consulting Precariously-employed Immigrant Women</vt:lpstr>
      <vt:lpstr>Interactive online community information and discussion sessions</vt:lpstr>
      <vt:lpstr>Experience of precariously-employed Immigrant Women</vt:lpstr>
      <vt:lpstr>Before the COVID-19 pandemic</vt:lpstr>
      <vt:lpstr>Before the COVID-19 pandemic</vt:lpstr>
      <vt:lpstr>Our finding and recommendations Pre COVID 19 </vt:lpstr>
      <vt:lpstr>At the start of the COVID-19 pandemic</vt:lpstr>
      <vt:lpstr>During the COVID-19 pandemic</vt:lpstr>
      <vt:lpstr>StatsCan Labour Market Trends</vt:lpstr>
      <vt:lpstr>StatsCan Labour Market Trends</vt:lpstr>
      <vt:lpstr>Increased economic insecurity among  community women</vt:lpstr>
      <vt:lpstr>Compounding of other social inequities</vt:lpstr>
      <vt:lpstr>The need for Universal Economic and Health measures</vt:lpstr>
      <vt:lpstr>IC/ES report on COVID-19 impacts  on Immigrants</vt:lpstr>
      <vt:lpstr>About the ‘transition’ period</vt:lpstr>
      <vt:lpstr>Universal Health and Economic  measures are required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Pandemic Impact on Women</dc:title>
  <dc:creator>Sultana Jahangir</dc:creator>
  <cp:lastModifiedBy>Kathy Padkapayeva</cp:lastModifiedBy>
  <cp:revision>3</cp:revision>
  <dcterms:modified xsi:type="dcterms:W3CDTF">2020-11-09T20:10:40Z</dcterms:modified>
</cp:coreProperties>
</file>